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98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s clouds over the sky;he provides rain for the earthand makes grass grow on the hil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animals their foodand feeds the young ravens when they c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leasure is not in strong horses,nor his delight in brave soldier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akes pleasure in those who honor him,in those who trust in his constant lo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O Jerusalem!Praise your God, O Zion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your gates strong;he blesses your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your borders safeand satisfies you with the finest whe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a command to the earth,and what he says is quickly d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s snow like a blanketand scatters frost like du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hail like gravel;no one can endure the cold he send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God the Almigh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gives a command, and the ice melts;he sends the wind, and the water flo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his message to his people,his instructions and laws to Israe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t done this for other nations;they do not know his laws.Praise the Lord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It is good to sing praise to our God;it is pleasant and right to prai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estoring Jerusalem;he is bringing back the exil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s the broken-heartedand bandages their wou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decided the number of the starsand calls each one by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nd mighty is our Lord;his wisdom cannot be measu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s the humble,but crushes the wicked to the gr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hymns of praise to the Lord;play music on the harp to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2026-05-27T11:50:34Z</dcterms:created>
  <dcterms:modified xsi:type="dcterms:W3CDTF">2026-05-27T11:50:34Z</dcterms:modified>
  <dc:title>Bible.com.au: Psalm 147:1-20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