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5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God the Savio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Praise the Lord, my soul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him as long as I live;I will sing to my God all my l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put your trust in human leaders;no human being can sav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die, they return to the dust;on that day all their plans come to an e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ose who have the God of Jacob to help themand who depend on the Lord their Go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eator of heaven, earth, and sea,and all that is in them.He always keeps his promis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judges in favor of the oppressedand gives food to the hungry.The Lord sets prisoners fre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ives sight to the blind.He lifts those who have fallen;he loves his righteous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tects the strangers who live in our land;he helps widows and orphans,but takes the wicked to their ru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 forever.Your God, O Zion, will reign for all time.Praise the Lord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2026-09-23T07:33:33Z</dcterms:created>
  <dcterms:modified xsi:type="dcterms:W3CDTF">2026-09-23T07:33:33Z</dcterms:modified>
  <dc:title>Bible.com.au: Psalm 146:1-10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