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1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mn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oclaim your greatness, my God and king;I will thank you forever and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I will thank you;I will praise you forever and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 is to be highly praised;his greatness is beyond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have done will be praised from one generation to the next;they will proclaim your mighty a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peak of your glory and majesty,and I will meditate on your wonderful dee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speak of your mighty deeds,and I will proclaim your gre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tell about all your goodnessand sing about your kin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loving and merciful,slow to become angry and full of constant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ood to everyoneand has compassion on all he ma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creatures, Lord, will praise you,and all your people will give you thank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peak of the glory of your royal powerand tell of your migh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everyone will know your mighty deedsand the glorious majesty of your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ule is eternal,and you are king forever.The Lord is faithful to his promises;he is merciful in all his ac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lps those who are in trouble;he lifts those who have fall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living things look hopefully to you,and you give them food when they need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them enoughand satisfy the needs of 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 all he does,merciful in all his ac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ear to those who call to him,who call to him with sincer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pplies the needs of those who honor him;he hears their cries and saves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everyone who loves him,but he will destroy the wic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praise the Lord;let all his creatures praise his holy name for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2026-09-30T08:03:05Z</dcterms:created>
  <dcterms:modified xsi:type="dcterms:W3CDTF">2026-09-30T08:03:05Z</dcterms:modified>
  <dc:title>Bible.com.au: Psalm 145:1-21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