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750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45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loving and merciful,slow to become angry and full of constant lov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good to everyoneand has compassion on all he mad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your creatures, Lord, will praise you,and all your people will give you thank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speak of the glory of your royal powerand tell of your might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everyone will know your mighty deedsand the glorious majesty of your kingdo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rule is eternal,and you are king forever.The Lord is faithful to his promises;he is merciful in all his act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elps those who are in trouble;he lifts those who have falle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living things look hopefully to you,and you give them food when they need i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give them enoughand satisfy the needs of al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righteous in all he does,merciful in all his act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Hymn of Prais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near to those who call to him,who call to him with sincerit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upplies the needs of those who honor him;he hears their cries and saves the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rotects everyone who loves him,but he will destroy the wick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always praise the Lord;let all his creatures praise his holy name forever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oclaim your greatness, my God and king;I will thank you forever and ev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day I will thank you;I will praise you forever and ev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great and is to be highly praised;his greatness is beyond understandi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you have done will be praised from one generation to the next;they will proclaim your mighty act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speak of your glory and majesty,and I will meditate on your wonderful deed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will speak of your mighty deeds,and I will proclaim your greatnes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tell about all your goodnessand sing about your kindnes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2026-08-04T15:53:03Z</dcterms:created>
  <dcterms:modified xsi:type="dcterms:W3CDTF">2026-08-04T15:53:03Z</dcterms:modified>
  <dc:title>Bible.com.au: Psalm 145:1-21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