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1029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44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King Thanks God for Victory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, my protector!He trains me for battleand prepares me for wa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my protector and defender,my shelter and savior,in whom I trust for safety.He subdues the nations under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what are mortals, that you notice them;mere mortals, that you pay attention to us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are like a puff of wind;our days are like a passing shadow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tear the sky open and come down;touch the mountains, and they will pour out smok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nd flashes of lightning and scatter your enemies;shoot your arrows and send them runni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ach down from above,pull me out of the deep water, and rescue me;save me from the power of foreigners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never tell the truthand lie even under oa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ing you a new song, O God;I will play the harp and sing to you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give victory to kingsand rescue your servant Davi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me from my cruel enemies;rescue me from the power of foreigners,who never tell the truthand lie even under oat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our sons in their youthbe like plants that grow up strong.May our daughters be like stately columnswhich adorn the corners of a palac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our barns be filledwith crops of every kind.May the sheep in our fieldsbear young by the tens of thousand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our cattle reproduce plentifullywithout miscarriage or loss.May there be no cries of distress in our street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ppy is the nation of whom this is true;happy are the people whose God is the Lord!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2026-10-27T07:38:33Z</dcterms:created>
  <dcterms:modified xsi:type="dcterms:W3CDTF">2026-10-27T07:38:33Z</dcterms:modified>
  <dc:title>Bible.com.au: Psalm 144:1-15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