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never tell the truthand lie even under o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you a new song, O God;I will play the harp and sing 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victory to kingsand rescue your servant Davi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my cruel enemies;rescue me from the power of foreigners,who never tell the truthand lie even under o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sons in their youthbe like plants that grow up strong.May our daughters be like stately columnswhich adorn the corners of a pa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barns be filledwith crops of every kind.May the sheep in our fieldsbear young by the tens of thousa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cattle reproduce plentifullywithout miscarriage or loss.May there be no cries of distress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nation of whom this is true;happy are the people whose God is the Lor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Thanks God for Vict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protector!He trains me for battleand prepares me for w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my protector and defender,my shelter and savior,in whom I trust for safety.He subdues the nations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are mortals, that you notice them;mere mortals, that you pay attention to u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like a puff of wind;our days are like a passing sha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ear the sky open and come down;touch the mountains, and they will pour out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flashes of lightning and scatter your enemies;shoot your arrows and send them run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 down from above,pull me out of the deep water, and rescue me;save me from the power of foreigner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2026-05-20T07:50:20Z</dcterms:created>
  <dcterms:modified xsi:type="dcterms:W3CDTF">2026-05-20T07:50:20Z</dcterms:modified>
  <dc:title>Bible.com.au: Psalm 144:1-15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