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6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ind me each morning of your constant love,for I put my trust in you.My prayers go up to you;show me the way I should go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o to you for protection, Lord;rescue me from my enem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;teach me to do your will.Be good to me, and guide me on a safe p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, Lord, as you have promised;in your goodness save me from my troubles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love for me, kill my enemiesand destroy all my oppressors,for I am your serva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 prayer!In your righteousness listen to my plea;answer me in your faithfulnes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put me, your servant, on trial;no one is innocent in your s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have hunted me downand completely defeated me.They have put me in a dark prison,and I am like those who died long ag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am ready to give up;I am in deep despai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the days gone by;I think about all that you have done,I bring to mind all your dee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ft up my hands to you in prayer;like dry ground my soul is thirsty for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now, Lord!I have lost all hope.Don't hide yourself from me,or I will be among those who go down to the world of the d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2026-06-23T02:23:17Z</dcterms:created>
  <dcterms:modified xsi:type="dcterms:W3CDTF">2026-06-23T02:23:17Z</dcterms:modified>
  <dc:title>Bible.com.au: Psalm 143:1-12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