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2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the Lord for help;I plead with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ing him all my complaints;I tell him all my troubl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ready to give up,he knows what I should do.In the path where I walk,my enemies have hidden a trap fo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ook beside me,I see that there is no one to help me,no one to protect me.No one cares for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cry to you for help;you, Lord, are my protector;you are all I want in this l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cry for help,for I am sunk in despair.Save me from my enemies;they are too strong for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me free from my distress;then in the assembly of your people I will praise youbecause of your goodness to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2026-06-15T08:19:22Z</dcterms:created>
  <dcterms:modified xsi:type="dcterms:W3CDTF">2026-06-15T08:19:22Z</dcterms:modified>
  <dc:title>Bible.com.au: Psalm 142:1-7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