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2681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41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keep trusting in you, my Sovereign Lord.I seek your protection;don't let me die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tect me from the traps they have set for me,from the snares of those evildoer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wicked fall into their own trapswhile I go by unharm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Evening Prayer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 to you, Lord; help me now!Listen to me when I call to yo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ceive my prayer as incense,my uplifted hands as an evening sacrifi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place a guard at my mouth,a sentry at the door of my lip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e from wanting to do wrongand from joining evil people in their wickedness.May I never take part in their feast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people may punish me and rebuke me in kindness,but I will never accept honor from evil people,because I am always praying against their evil deed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ir rulers are thrown down from rocky cliffs,the people will admit that my words were tru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wood that is split and chopped into bits,so their bones are scattered at the edge of the grav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8">
  <a:themeElements>
    <a:clrScheme name="Theme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2026-06-06T01:48:59Z</dcterms:created>
  <dcterms:modified xsi:type="dcterms:W3CDTF">2026-06-06T01:48:59Z</dcterms:modified>
  <dc:title>Bible.com.au: Psalm 141:1-10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