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299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eep trusting in you, my Sovereign Lord.I seek your protection;don't let me di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from the traps they have set for me,from the snares of those evildo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wicked fall into their own trapswhile I go by unharm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ening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, Lord; help me now!Listen to me when I call to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my prayer as incense,my uplifted hands as an evening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place a guard at my mouth,a sentry at the door of my li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wanting to do wrongand from joining evil people in their wickedness.May I never take part in their feas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may punish me and rebuke me in kindness,but I will never accept honor from evil people,because I am always praying against their evil dee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ir rulers are thrown down from rocky cliffs,the people will admit that my words were tru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wood that is split and chopped into bits,so their bones are scattered at the edge of the gra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2026-06-06T02:41:05Z</dcterms:created>
  <dcterms:modified xsi:type="dcterms:W3CDTF">2026-06-06T02:41:05Z</dcterms:modified>
  <dc:title>Bible.com.au: Psalm 141:1-10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