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25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0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't give the wicked what they want;don't let their plots succee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let my enemies be victorious;make their threats against me fall back on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ed-hot coals fall on them;may they be thrown into a pit and never get ou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accuse others falsely not succeed;may evil overtake violent people and destroy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know that you defend the cause of the poorand the rights of the nee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will praise you indeed;they will live in your presenc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, from evildoers;keep me safe from violent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always plotting evil,always stirring up quarre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tongues are like deadly snakes;their words are like a cobra's pois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tect me, Lord, from the power of the wicked;keep me safe from violent peoplewho plot my down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ud have set a trap for me;they have laid their snares,and along the path they have set traps to catch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the Lord, “You are my God.”Hear my cry for help, Lor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vereign Lord, my strong defender,you have protected me in batt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2026-05-23T04:10:41Z</dcterms:created>
  <dcterms:modified xsi:type="dcterms:W3CDTF">2026-05-23T04:10:41Z</dcterms:modified>
  <dc:title>Bible.com.au: Psalm 140:1-13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