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presProps" Target="presProps.xml"/>
  <Relationship Id="rId20" Type="http://schemas.openxmlformats.org/officeDocument/2006/relationships/viewProps" Target="viewProps.xml"/>
  <Relationship Id="rId2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2460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 140:1-13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don't give the wicked what they want;don't let their plots succeed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on't let my enemies be victorious;make their threats against me fall back on them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red-hot coals fall on them;may they be thrown into a pit and never get out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y those who accuse others falsely not succeed;may evil overtake violent people and destroy them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I know that you defend the cause of the poorand the rights of the needy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righteous will praise you indeed;they will live in your presenc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Prayer for Protection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ave me, Lord, from evildoers;keep me safe from violent people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are always plotting evil,always stirring up quarrel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ir tongues are like deadly snakes;their words are like a cobra's poison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tect me, Lord, from the power of the wicked;keep me safe from violent peoplewho plot my downfall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proud have set a trap for me;they have laid their snares,and along the path they have set traps to catch m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say to the Lord, “You are my God.”Hear my cry for help, Lord!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y Sovereign Lord, my strong defender,you have protected me in batt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3">
  <a:themeElements>
    <a:clrScheme name="Theme3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3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2026-09-15T21:38:56Z</dcterms:created>
  <dcterms:modified xsi:type="dcterms:W3CDTF">2026-09-15T21:38:56Z</dcterms:modified>
  <dc:title>Bible.com.au: Psalm 140:1-13 (GNT)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