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3043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0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n't give the wicked what they want;don't let their plots succ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y enemies be victorious;make their threats against me fall back o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red-hot coals fall on them;may they be thrown into a pit and never get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accuse others falsely not succeed;may evil overtake violent people and destroy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know that you defend the cause of the poorand the rights of the nee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praise you indeed;they will live in your pres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, from evildoers;keep me safe from violent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plotting evil,always stirring up quarre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ongues are like deadly snakes;their words are like a cobra's poi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, Lord, from the power of the wicked;keep me safe from violent peoplewho plot my down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set a trap for me;they have laid their snares,and along the path they have set traps to catch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the Lord, “You are my God.”Hear my cry for help, Lord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vereign Lord, my strong defender,you have protected me in ba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2026-07-17T11:34:22Z</dcterms:created>
  <dcterms:modified xsi:type="dcterms:W3CDTF">2026-07-17T11:34:22Z</dcterms:modified>
  <dc:title>Bible.com.au: Psalm 140:1-13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