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Wickedness(Psalm 53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ay to themselves,“There is no God!”They are all corrupt,and they have done terrible things;there is no one who does what is r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 heaven at us humansto see if there are any who are wise,any who worship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have all gone wrong;they are all equally bad.Not one of them does what is right,not a single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they know?” asks the Lord.“Are all these evildoers ignorant?They live by robbing my people,and they never pray to m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n they will be terrified,for God is with those who obey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frustrate the plans of the humble,but the Lord is their prote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pray that victorywill come to Israel from Zion.How happy the people of Israel will bewhen the Lord makes them prosperous agai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2026-08-03T11:17:10Z</dcterms:created>
  <dcterms:modified xsi:type="dcterms:W3CDTF">2026-08-03T11:17:10Z</dcterms:modified>
  <dc:title>Bible.com.au: Psalm 14:1-7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