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3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man Wickedness(Psalm 53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say to themselves,“There is no God!”They are all corrupt,and they have done terrible things;there is no one who does what is righ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oks down from heaven at us humansto see if there are any who are wise,any who worship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have all gone wrong;they are all equally bad.Not one of them does what is right,not a single on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n't they know?” asks the Lord.“Are all these evildoers ignorant?They live by robbing my people,and they never pray to me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n they will be terrified,for God is with those who obey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doers frustrate the plans of the humble,but the Lord is their protect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 pray that victorywill come to Israel from Zion.How happy the people of Israel will bewhen the Lord makes them prosperous again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2026-06-02T19:55:05Z</dcterms:created>
  <dcterms:modified xsi:type="dcterms:W3CDTF">2026-06-02T19:55:05Z</dcterms:modified>
  <dc:title>Bible.com.au: Psalm 14:1-7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