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nt up to heaven, you would be there;if I lay down in the world of the dead, you would b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lew away beyond the eastor lived in the farthest place in the wes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be there to lead me,you would be there to help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ask the darkness to hide meor the light around me to turn into nigh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darkness is not dark for you,and the night is as bright as the day.Darkness and light are the same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every part of me;you put me together in my mother'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because you are to be feared;all you do is strange and wonderful.I know it with all my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bones were being formed,carefully put together in my mother's womb,when I was growing there in secret,you knew that I was there—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me before I was born.The days allotted to mehad all been recorded in your book,before any of them ever beg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how difficult I find your thoughts;how many of them there ar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Complete Knowledge and Ca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counted them, they would be more than the grains of sand.When I awake, I am still wi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how I wish you would kill the wicked!How I wish violent people would leave me alone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wicked things about you;they speak evil things against your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I hate those who hate you!How I despise those who rebel against you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with a total hatred;I regard them as my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mine me, O God, and know my mind;test me, and discover my though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d out if there is any evil in meand guide me in the everlasting 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examined me and you know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everything I do;from far away you understand all my though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me, whether I am working or resting;you know all my ac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efore I speak,you already know what I will s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l around me on every side;you protect me with your pow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nowledge of me is too deep;it is beyond my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ould I go to escape from you?Where could I get away from your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2026-06-02T19:55:30Z</dcterms:created>
  <dcterms:modified xsi:type="dcterms:W3CDTF">2026-06-02T19:55:30Z</dcterms:modified>
  <dc:title>Bible.com.au: Psalm 139:1-24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