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o everything you have promised;Lord, your love is eternal.Complete the work that you have beg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hanksgiv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you, Lord, with all my heart;I sing praise to you before the go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ace your holy Temple,bow down, and praise your namebecause of your constant love and faithfulness,because you have shown that your name and your commands are supre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ed me when I called to you;with your strength you strengthened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kings in the world will praise you, Lord,because they have heard your promi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ing about what you have doneand about your great glo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you are so high above,you care for the lowly,and the proud cannot hide from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surrounded by troubles,you keep me safe.You oppose my angry enemiesand save me by your pow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2026-07-05T12:33:02Z</dcterms:created>
  <dcterms:modified xsi:type="dcterms:W3CDTF">2026-07-05T12:33:02Z</dcterms:modified>
  <dc:title>Bible.com.au: Psalm 138:1-8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