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6980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bylon, you will be destroyed.Happy are those who pay you backfor what you have done to us—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take your babiesand smash them against a rock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ament of Israelites in Exi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rivers of Babylon we sat down;there we wept when we remembered Z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willows near bywe hung up our harp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captured us told us to sing;they told us to entertain them:“Sing us a song about Zion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we sing a song to the Lordin a foreign lan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I never be able to play the harp againif I forget you, Jerusalem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I never be able to sing againif I do not remember you,if I do not think of you as my greatest joy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Lord, what the Edomites didthe day Jerusalem was captured.Remember how they kept saying,“Tear it down to the ground!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">
  <a:themeElements>
    <a:clrScheme name="Theme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2026-06-16T23:45:33Z</dcterms:created>
  <dcterms:modified xsi:type="dcterms:W3CDTF">2026-06-16T23:45:33Z</dcterms:modified>
  <dc:title>Bible.com.au: Psalm 137:1-9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