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93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6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ymn of Thanksgiv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 the Lord, because he is good;his love is eterna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 the greatest of all gods;his love is eterna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 the mightiest of all lords;his love is eterna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one performs great miracles;his love is eterna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wisdom he made the heavens;his love is eternal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uilt the earth on the deep waters;his love is eterna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the sun and the moon;his love is eternal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to rule over the day;his love is eternal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on and the stars to rule over the night;his love is eterna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illed the first-born sons of the Egyptians;his love is eterna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d the people of Israel out of Egypt;his love is eternal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his strong hand, his powerful arm;his love is eterna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vided the Red Sea;his love is eternal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d his people through it;his love is eternal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drowned the king of Egypt and his army;his love is eterna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d his people through the desert;his love is eterna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illed powerful kings;his love is eternal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illed famous kings;his love is eternal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hon, king of the Amorites;his love is eternal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g, king of Bashan;his love is eterna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their lands to his people;his love is eternal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them to Israel, his servant;his love is eterna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d not forget us when we were defeated;his love is eternal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reed us from our enemies;his love is eterna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s food to every living creature;his love is eterna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 the God of heaven;his love is eterna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2026-10-11T23:58:42Z</dcterms:created>
  <dcterms:modified xsi:type="dcterms:W3CDTF">2026-10-11T23:58:42Z</dcterms:modified>
  <dc:title>Bible.com.au: Psalm 136:1-26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