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9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o rule over the day;his love is eternal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nd the stars to rule over the night;his love is eterna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illed the first-born sons of the Egyptians;his love is etern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 people of Israel out of Egypt;his love is eterna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strong hand, his powerful arm;his love is eterna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d the Red Sea;his love is eterna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his people through it;his love is eternal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rowned the king of Egypt and his army;his love is eterna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his people through the desert;his love is eterna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illed powerful kings;his love is eternal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ymn of Thanksgiv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illed famous kings;his love is eternal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, king of the Amorites;his love is eterna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g, king of Bashan;his love is eterna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ir lands to his people;his love is eterna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to Israel, his servant;his love is eterna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not forget us when we were defeated;his love is eternal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reed us from our enemies;his love is eterna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food to every living creature;his love is eterna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God of heaven;his love is eterna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because he is good;his love is etern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greatest of all gods;his love is etern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mightiest of all lords;his love is etern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performs great miracles;his love is etern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wisdom he made the heavens;his love is eterna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t the earth on the deep waters;his love is etern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sun and the moon;his love is eternal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2026-08-11T15:49:48Z</dcterms:created>
  <dcterms:modified xsi:type="dcterms:W3CDTF">2026-08-11T15:49:48Z</dcterms:modified>
  <dc:title>Bible.com.au: Psalm 136:1-26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