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0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over the day;his love is eternal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the stars to rule over the night;his love is eterna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 of the Egyptians;his love is etern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 people of Israel out of Egypt;his love is eterna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s strong hand, his powerful arm;his love is eterna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Red Sea;his love is eterna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through it;his love is eterna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rowned the king of Egypt and his army;his love is etern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through the desert;his love is eterna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powerful kings;his love is eternal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of Thanksgiv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famous kings;his love is eternal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, king of the Amorites;his love is eterna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, king of Bashan;his love is eterna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lands to his people;his love is eterna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o Israel, his servant;his love is eterna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not forget us when we were defeated;his love is eternal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reed us from our enemies;his love is etern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every living creature;his love is eterna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heaven;his love is eterna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;his love is etern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reatest of all gods;his love is etern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mightiest of all lords;his love is etern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performs great miracles;his love is etern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wisdom he made the heavens;his love is eterna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the earth on the deep waters;his love is etern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sun and the moon;his love is eternal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2026-06-15T08:07:01Z</dcterms:created>
  <dcterms:modified xsi:type="dcterms:W3CDTF">2026-06-15T08:07:01Z</dcterms:modified>
  <dc:title>Bible.com.au: Psalm 136:1-26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