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0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gypt he killed all the first-bornof people and animals alik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performed miracles and wondersto punish the king and all his officia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stroyed many nationsand killed powerful king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, king of the Amorites,Og, king of Bashan,and all the kings in Cana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their lands to his people;he gave them to Israe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will always be proclaimed as God;all generations will remember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defend his people;he will take pity on his serva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ods of the nations are made of silver and gold;they are formed by human hand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mouths, but cannot speak,and eyes, but cannot se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ears, but cannot hear;they are not even able to breat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ymn of Pra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made them and who trust in thembecome like the idols they have mad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people of Israel;praise him, you priests of God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you Levites;praise him, all you that worship him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 in Zion,in Jerusalem, his home.Praise the Lord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!Praise his name, you servants of the Lor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tand in the Lord's house,in the Temple of ou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because he is good;sing praises to his name, because he is ki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hose Jacob for himself,the people of Israel for his ow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that our Lord is great,greater than all the go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whatever he wishesin heaven and on earth,in the seas and in the depths bel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ings storm clouds from the ends of the earth;he makes lightning for the storms,and he brings out the wind from his storeroo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2026-06-15T08:22:37Z</dcterms:created>
  <dcterms:modified xsi:type="dcterms:W3CDTF">2026-06-15T08:22:37Z</dcterms:modified>
  <dc:title>Bible.com.au: Psalm 135:1-21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