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62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all to Praise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praise the Lord,all his servants,all who serve in his Temple at nigh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aise your hands in prayer in the Temple,and praise the Lord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, who made heaven and earth,bless you from Zion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2026-08-03T12:26:30Z</dcterms:created>
  <dcterms:modified xsi:type="dcterms:W3CDTF">2026-08-03T12:26:30Z</dcterms:modified>
  <dc:title>Bible.com.au: Psalm 134:1-3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