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155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3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raise of Living in Peac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wonderful it is, how pleasant,for God's people to live together in harmony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like the precious anointing oilrunning down from Aaron's head and beard,down to the collar of his rob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like the dew on Mount Hermon,falling on the hills of Zion.That is where the Lord has promised his blessing—life that never en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2026-08-24T19:21:09Z</dcterms:created>
  <dcterms:modified xsi:type="dcterms:W3CDTF">2026-08-24T19:21:09Z</dcterms:modified>
  <dc:title>Bible.com.au: Psalm 133:1-3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