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5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the Temple, Lord, with the Covenant Box,the symbol of your power,and stay here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priests do always what is right;may your people shout for joy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a promise to your servant David;do not reject your chosen king,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a solemn promise to David—a promise you will not take back:“I will make one of your sons king,and he will rule after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sons are true to my covenantand to the commands I give them,their sons, also, will succeed you for all time as king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hosen Zion;he wants to make it his home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ere I will live forever;this is where I want to ru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ichly provide Zion with all she needs;I will satisfy her poor with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her priests in all they do,and her people will sing and shout for jo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 will make one of David's descendants a great king;here I will preserve the rule of my chosen k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Tem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ver his enemies with shame,but his kingdom will prosper and flourish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forget Davidand all the hardships he endu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what he promised,the vow he made to you, the Mighty God of Jacob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not go home or go to b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rest or sleep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provide a place for the Lord,a home for the Mighty God of Jacob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Bethlehem we heard about the Covenant Box,and we found it in the fields of Jear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aid, “Let us go to the Lord's house;let us worship before his thron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2026-05-21T01:18:24Z</dcterms:created>
  <dcterms:modified xsi:type="dcterms:W3CDTF">2026-05-21T01:18:24Z</dcterms:modified>
  <dc:title>Bible.com.au: Psalm 132:1-18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