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268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1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Humble Trust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have given up my prideand turned away from my arrogance.I am not concerned with great mattersor with subjects too difficult for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I am content and at peace.As a child lies quietly in its mother's arms,so my heart is quiet within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trust in the Lordnow and forever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2026-06-06T01:48:59Z</dcterms:created>
  <dcterms:modified xsi:type="dcterms:W3CDTF">2026-06-06T01:48:59Z</dcterms:modified>
  <dc:title>Bible.com.au: Psalm 131:1-3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