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0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Humble Trus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ave given up my prideand turned away from my arrogance.I am not concerned with great mattersor with subjects too difficult fo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I am content and at peace.As a child lies quietly in its mother's arms,so my heart is quiet within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trust in the Lordnow and forever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2026-08-06T10:57:53Z</dcterms:created>
  <dcterms:modified xsi:type="dcterms:W3CDTF">2026-08-06T10:57:53Z</dcterms:modified>
  <dc:title>Bible.com.au: Psalm 131:1-3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