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195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0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ave his people Israelfrom all their s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depths of my despair I call to you,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cry, O Lord;listen to my call for help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kept a record of our sins,who could escape being condemne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forgive us,so that we should stand in awe of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eagerly for the Lord's help,and in his word I tru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the Lordmore eagerly than sentries wait for the dawn—than sentries wait for the daw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trust in the Lord,because his love is constantand he is always willing to sa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2026-07-01T10:54:18Z</dcterms:created>
  <dcterms:modified xsi:type="dcterms:W3CDTF">2026-07-01T10:54:18Z</dcterms:modified>
  <dc:title>Bible.com.au: Psalm 130:1-8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