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9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 will you forget me, Lord? Forever?How much longer will you hide yourself from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must I endure trouble?How long will sorrow fill my heart day and night?How long will my enemies triumph ove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me, O Lord my God, and answer me.Restore my strength; don't let me di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y enemies say, “We have defeated him.”Don't let them gloat over my downf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ly on your constant love;I will be glad, because you will rescu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o you, O Lord,because you have been good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2026-09-24T06:53:57Z</dcterms:created>
  <dcterms:modified xsi:type="dcterms:W3CDTF">2026-09-24T06:53:57Z</dcterms:modified>
  <dc:title>Bible.com.au: Psalm 13:1-6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