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you forget me, Lord? Forever?How much longer will you hide yourself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must I endure trouble?How long will sorrow fill my heart day and night?How long will my enemies triumph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e, O Lord my God, and answer me.Restore my strength; don't let me di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enemies say, “We have defeated him.”Don't let them gloat over my down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ly on your constant love;I will be glad, because you will rescu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 you, O Lord,because you have been good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2026-08-03T11:07:56Z</dcterms:created>
  <dcterms:modified xsi:type="dcterms:W3CDTF">2026-08-03T11:07:56Z</dcterms:modified>
  <dc:title>Bible.com.au: Psalm 13:1-6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