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against Israel's Enemi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ell us how your enemies have persecuted youever since you were you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r since I was young,my enemies have persecuted me cruelly,but they have not overcom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ut deep wounds in my backand made it like a plowed fie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, the righteous one,has freed me from slavery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everyone who hates Zionbe defeated and driven ba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all be like grass growing on the housetops,which dries up before it can grow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gathers it upor carries it away in bund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passes by will say,“May the Lord bless you!We bless you in the name of the Lor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2026-10-22T08:54:26Z</dcterms:created>
  <dcterms:modified xsi:type="dcterms:W3CDTF">2026-10-22T08:54:26Z</dcterms:modified>
  <dc:title>Bible.com.au: Psalm 129:1-8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