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566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9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ho passes by will say,“May the Lord bless you!We bless you in the name of the Lord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against Israel's Enemi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tell us how your enemies have persecuted youever since you were you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ver since I was young,my enemies have persecuted me cruelly,but they have not overcom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ut deep wounds in my backand made it like a plowed fie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, the righteous one,has freed me from slavery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everyone who hates Zionbe defeated and driven ba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all be like grass growing on the housetops,which dries up before it can grow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gathers it upor carries it away in bundl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2026-06-26T02:20:08Z</dcterms:created>
  <dcterms:modified xsi:type="dcterms:W3CDTF">2026-06-26T02:20:08Z</dcterms:modified>
  <dc:title>Bible.com.au: Psalm 129:1-8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