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presProps" Target="presProps.xml"/>
  <Relationship Id="rId15" Type="http://schemas.openxmlformats.org/officeDocument/2006/relationships/viewProps" Target="viewProps.xml"/>
  <Relationship Id="rId1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7115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29:1-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who passes by will say,“May the Lord bless you!We bless you in the name of the Lord.”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against Israel's Enemies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rael, tell us how your enemies have persecuted youever since you were you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Ever since I was young,my enemies have persecuted me cruelly,but they have not overcome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ut deep wounds in my backand made it like a plowed fiel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e Lord, the righteous one,has freed me from slavery.”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everyone who hates Zionbe defeated and driven back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y all be like grass growing on the housetops,which dries up before it can grow;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one gathers it upor carries it away in bundles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2026-08-25T22:01:48Z</dcterms:created>
  <dcterms:modified xsi:type="dcterms:W3CDTF">2026-08-25T22:01:48Z</dcterms:modified>
  <dc:title>Bible.com.au: Psalm 129:1-8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