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40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28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eward of Obedience to the Lor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are those who obey the Lord,who live by his command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ork will provide for your needs;you will be happy and prosperou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ife will be like a fruitful vine in your home,and your children will be like young olive trees around your tabl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who obeys the Lordwill surely be blessed like thi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Lord bless you from Zion!May you see Jerusalem prosperall the days of your life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you live to see your grandchildren!Peace be with Israel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2026-07-26T01:02:55Z</dcterms:created>
  <dcterms:modified xsi:type="dcterms:W3CDTF">2026-07-26T01:02:55Z</dcterms:modified>
  <dc:title>Bible.com.au: Psalm 128:1-6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