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3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8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ward of Obedience to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ose who obey the Lord,who live by his comm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k will provide for your needs;you will be happy and prospero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fe will be like a fruitful vine in your home,and your children will be like young olive trees around your t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ho obeys the Lordwill surely be blessed like thi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bless you from Zion!May you see Jerusalem prosperall the days of your life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 live to see your grandchildren!Peace be with Israel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2026-06-02T19:55:04Z</dcterms:created>
  <dcterms:modified xsi:type="dcterms:W3CDTF">2026-06-02T19:55:04Z</dcterms:modified>
  <dc:title>Bible.com.au: Psalm 128:1-6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