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762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27:1-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Praise of God's Goodnes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 Lord does not build the house,the work of the builders is useless;if the Lord does not protect the city,it does no good for the sentries to stand guar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useless to work so hard for a living,getting up early and going to bed late.For the Lord provides for those he loves,while they are asleep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hildren are a gift from the Lord;they are a real blessing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a man has when he is youngare like arrows in a soldier's han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ppy is the man who has many such arrows.He will never be defeatedwhen he meets his enemies in the place of judgmen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2026-10-15T10:26:35Z</dcterms:created>
  <dcterms:modified xsi:type="dcterms:W3CDTF">2026-10-15T10:26:35Z</dcterms:modified>
  <dc:title>Bible.com.au: Psalm 127:1-5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