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76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6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Deliveranc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brought us back to Jerusalem,it was like a dream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we laughed, how we sang for joy!Then the other nations said about us,“The Lord did great things for them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 he did great things for us;how happy we were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make us prosperous again,just as the rain brings water back to dry riverbe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ose who wept as they planted their crops,gather the harvest with joy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wept as they went out carrying the seedwill come back singing for joy,as they bring in the harve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2026-06-23T02:22:25Z</dcterms:created>
  <dcterms:modified xsi:type="dcterms:W3CDTF">2026-06-23T02:22:25Z</dcterms:modified>
  <dc:title>Bible.com.au: Psalm 126:1-6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