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presProps" Target="presProps.xml"/>
  <Relationship Id="rId13" Type="http://schemas.openxmlformats.org/officeDocument/2006/relationships/viewProps" Target="viewProps.xml"/>
  <Relationship Id="rId1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20069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26:1-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ayer for Deliverance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Lord brought us back to Jerusalem,it was like a dream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we laughed, how we sang for joy!Then the other nations said about us,“The Lord did great things for them.”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deed he did great things for us;how happy we were!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make us prosperous again,just as the rain brings water back to dry riverbed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ose who wept as they planted their crops,gather the harvest with joy!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wept as they went out carrying the seedwill come back singing for joy,as they bring in the harves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0">
  <a:themeElements>
    <a:clrScheme name="Theme9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2026-06-23T03:13:38Z</dcterms:created>
  <dcterms:modified xsi:type="dcterms:W3CDTF">2026-06-23T03:13:38Z</dcterms:modified>
  <dc:title>Bible.com.au: Psalm 126:1-6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