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presProps" Target="presProps.xml"/>
  <Relationship Id="rId12" Type="http://schemas.openxmlformats.org/officeDocument/2006/relationships/viewProps" Target="viewProps.xml"/>
  <Relationship Id="rId13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9732366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 125:1-5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NT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Security of God's People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ose who trust in the Lord are like Mount Zion,which can never be shaken, never be moved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s the mountains surround Jerusalem,so the Lord surrounds his people,now and forever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wicked will not always rule over the land of the righteous;if they did, the righteous themselves might do evil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ord, do good to those who are good,to those who obey your commands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when you punish the wicked,punish also those who abandon your ways.Peace be with Israel!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82">
  <a:themeElements>
    <a:clrScheme name="Theme82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82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82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8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2026-09-29T21:08:13Z</dcterms:created>
  <dcterms:modified xsi:type="dcterms:W3CDTF">2026-09-29T21:08:13Z</dcterms:modified>
  <dc:title>Bible.com.au: Psalm 125:1-5 (GNT)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