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urity of God'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 Lord are like Mount Zion,which can never be shaken, never be mov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surround Jerusalem,so the Lord surrounds his people,now and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not always rule over the land of the righteous;if they did, the righteous themselves might do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good to those who are good,to those who obey your comm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you punish the wicked,punish also those who abandon your ways.Peace be with Israel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2026-08-03T11:18:35Z</dcterms:created>
  <dcterms:modified xsi:type="dcterms:W3CDTF">2026-08-03T11:18:35Z</dcterms:modified>
  <dc:title>Bible.com.au: Psalm 125:1-5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