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63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25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curity of God's Peopl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trust in the Lord are like Mount Zion,which can never be shaken, never be mov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mountains surround Jerusalem,so the Lord surrounds his people,now and forev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will not always rule over the land of the righteous;if they did, the righteous themselves might do evi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do good to those who are good,to those who obey your comman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you punish the wicked,punish also those who abandon your ways.Peace be with Israel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2026-08-03T12:27:44Z</dcterms:created>
  <dcterms:modified xsi:type="dcterms:W3CDTF">2026-08-03T12:27:44Z</dcterms:modified>
  <dc:title>Bible.com.au: Psalm 125:1-5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