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818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lp comes from the Lord,who made heaven and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e Protector of His Peop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f the Lord had not been on our side?Answer, O Israel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the Lord had not been on our sidewhen our enemies attacked u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ould have swallowed us alivein their furious anger against u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flood would have carried us away,the water would have covered u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ging torrent would have drowned u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thank the Lord,who has not let our enemies destroy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escaped like a bird from a hunter's trap;the trap is broken, and we are free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2026-05-20T08:26:05Z</dcterms:created>
  <dcterms:modified xsi:type="dcterms:W3CDTF">2026-05-20T08:26:05Z</dcterms:modified>
  <dc:title>Bible.com.au: Psalm 124:1-8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