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3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Merc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look up to you,up to heaven, where you ru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ervant depends on his master,as a maid depends on her mistress,so we will keep looking to you, O Lord our God,until you have mercy on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us, Lord, be merciful;we have been treated with so much contemp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en mocked too long by the richand scorned by proud oppresso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2026-06-23T02:22:24Z</dcterms:created>
  <dcterms:modified xsi:type="dcterms:W3CDTF">2026-06-23T02:22:24Z</dcterms:modified>
  <dc:title>Bible.com.au: Psalm 123:1-4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