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40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23:1-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for Mercy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I look up to you,up to heaven, where you rul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servant depends on his master,as a maid depends on her mistress,so we will keep looking to you, O Lord our God,until you have mercy on u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merciful to us, Lord, be merciful;we have been treated with so much contemp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been mocked too long by the richand scorned by proud oppressor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2026-08-23T23:29:28Z</dcterms:created>
  <dcterms:modified xsi:type="dcterms:W3CDTF">2026-08-23T23:29:28Z</dcterms:modified>
  <dc:title>Bible.com.au: Psalm 123:1-4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