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presProps" Target="presProps.xml"/>
  <Relationship Id="rId11" Type="http://schemas.openxmlformats.org/officeDocument/2006/relationships/viewProps" Target="viewProps.xml"/>
  <Relationship Id="rId1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20070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23:1-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for Mercy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I look up to you,up to heaven, where you rule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 servant depends on his master,as a maid depends on her mistress,so we will keep looking to you, O Lord our God,until you have mercy on u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merciful to us, Lord, be merciful;we have been treated with so much contemp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been mocked too long by the richand scorned by proud oppresso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1">
  <a:themeElements>
    <a:clrScheme name="Theme9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2026-06-23T03:13:48Z</dcterms:created>
  <dcterms:modified xsi:type="dcterms:W3CDTF">2026-06-23T03:13:48Z</dcterms:modified>
  <dc:title>Bible.com.au: Psalm 123:1-4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