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my relatives and friendsI say to Jerusalem, “Peace be with you!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the house of the Lord our GodI pray for your prosper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Jerusale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glad when they said to me,“Let us go to the Lord's house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we are here,standing inside the gates of Jerusalem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a city restoredin beautiful order and harmon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ere the tribes come,the tribes of Israel,to give thanks to the Lordaccording to his comm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the kings of Israelsat to judge their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“May those who love you prosp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eace inside your wallsand safety in your palace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2026-07-25T23:19:12Z</dcterms:created>
  <dcterms:modified xsi:type="dcterms:W3CDTF">2026-07-25T23:19:12Z</dcterms:modified>
  <dc:title>Bible.com.au: Psalm 122:1-9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