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0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2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ke of my relatives and friendsI say to Jerusalem, “Peace be with you!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ke of the house of the Lord our GodI pray for your prosper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Jerusalem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glad when they said to me,“Let us go to the Lord's house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we are here,standing inside the gates of Jerusalem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is a city restoredin beautiful order and harmon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ere the tribes come,the tribes of Israel,to give thanks to the Lordaccording to his comm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the kings of Israelsat to judge their peo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for the peace of Jerusalem:“May those who love you prosp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re be peace inside your wallsand safety in your palaces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2026-05-25T19:36:22Z</dcterms:created>
  <dcterms:modified xsi:type="dcterms:W3CDTF">2026-05-25T19:36:22Z</dcterms:modified>
  <dc:title>Bible.com.au: Psalm 122:1-9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