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96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rotect you as you come and gonow and 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ur Protecto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 to the mountains;where will my help come from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lp will come from the Lord,who made heaven and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let you fall;your protector is always aw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tector of Israelnever dozes or slee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guard you;he is by your side to protect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will not hurt you during the day,nor the moon during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rotect you from all danger;he will keep you saf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2026-05-24T14:35:42Z</dcterms:created>
  <dcterms:modified xsi:type="dcterms:W3CDTF">2026-05-24T14:35:42Z</dcterms:modified>
  <dc:title>Bible.com.au: Psalm 121:1-8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