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9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rotect you as you come and gonow and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ur Protecto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 to the mountains;where will my help come from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will come from the Lord,who made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et you fall;your protector is always aw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tector of Israelnever dozes or slee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guard you;he is by your side to protect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ill not hurt you during the day,nor the moon during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otect you from all danger;he will keep you sa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2026-07-24T13:27:37Z</dcterms:created>
  <dcterms:modified xsi:type="dcterms:W3CDTF">2026-07-24T13:27:37Z</dcterms:modified>
  <dc:title>Bible.com.au: Psalm 121:1-8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