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457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20:1-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ayer for Help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was in trouble, I called to the Lord,and he answered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ve me, Lord,from liars and deceiver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liars, what will God do to you?How will he punish you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a soldier's sharp arrows,with red-hot coals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ving among you is as bad as living in Meshechor among the people of Keda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lived too longwith people who hate peace!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speak of peace,they are for wa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2026-10-03T12:11:58Z</dcterms:created>
  <dcterms:modified xsi:type="dcterms:W3CDTF">2026-10-03T12:11:58Z</dcterms:modified>
  <dc:title>Bible.com.au: Psalm 120:1-7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