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1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Hel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in trouble, I called to the Lord,and he answered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Lord,from liars and deceiv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iars, what will God do to you?How will he punish you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 soldier's sharp arrows,with red-hot coals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ving among you is as bad as living in Meshechor among the people of Keda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ived too longwith people who hate peace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peak of peace,they are for w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2026-08-03T11:17:59Z</dcterms:created>
  <dcterms:modified xsi:type="dcterms:W3CDTF">2026-08-03T11:17:59Z</dcterms:modified>
  <dc:title>Bible.com.au: Psalm 120:1-7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