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71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:1-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Help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lp us, Lord!There is not a good person left;honest people can no longer be fou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of them lie to one another;they deceive each other with flatter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lence those flattering tongues, O Lord!Close those boastful mouths that say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With our words we get what we want.We will say what we wish,and no one can stop us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But now I will come,” says the Lord,“because the needy are oppressedand the persecuted groan in pain.I will give them the security they long fo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omises of the Lord can be trusted;they are as genuine as silverrefined seven times in the furnac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-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cked are everywhere,and everyone praises what is evil.Keep us always safe, O Lord,and preserve us from such peopl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2026-07-05T12:35:09Z</dcterms:created>
  <dcterms:modified xsi:type="dcterms:W3CDTF">2026-07-05T12:35:09Z</dcterms:modified>
  <dc:title>Bible.com.au: Psalm 12:1-8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