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19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us, Lord!There is not a good person left;honest people can no longer be fou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lie to one another;they deceive each other with flatte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ence those flattering tongues, O Lord!Close those boastful mouths that sa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th our words we get what we want.We will say what we wish,and no one can stop us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now I will come,” says the Lord,“because the needy are oppressedand the persecuted groan in pain.I will give them the security they long for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mises of the Lord can be trusted;they are as genuine as silverrefined seven times in the furn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everywhere,and everyone praises what is evil.Keep us always safe, O Lord,and preserve us from such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2026-05-20T08:27:40Z</dcterms:created>
  <dcterms:modified xsi:type="dcterms:W3CDTF">2026-05-20T08:27:40Z</dcterms:modified>
  <dc:title>Bible.com.au: Psalm 12:1-8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