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presProps" Target="presProps.xml"/>
  <Relationship Id="rId183" Type="http://schemas.openxmlformats.org/officeDocument/2006/relationships/viewProps" Target="viewProps.xml"/>
  <Relationship Id="rId18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97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9:1-17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 whose lives are faultless,who live according to the law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 who follow his commands,who obey him with all their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never do wrong;they walk in the Lord's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given us your lawsand told us to obey them faith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hope that I shall be faithfulin keeping your instruction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pay attention to all your commands,then I will not be put to sha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learn your righteous judgments,I will praise you with a pure hea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bey your laws;never abandon me!Obedience to the Law of the Lord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young people keep their lives pure?By obeying your comman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 I try to serve you;keep me from disobeying your commandme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ep your law in my heart,so that I will not sin against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O Lord;teach me your way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peat aloudall the laws you have giv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light in following your commandsmore than in having great weal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udy your instructions;I examine your teachin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ake pleasure in your laws;your commands I will not forget.Happiness in the Law of the Lord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ood to me, your servant,so that I may live and obey your teaching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my eyes, so that I may seethe wonderful truths in your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here on earth for just a little while;do not hide your commands from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aches with longing;I want to know your judgments at all tim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primand the proud;cursed are those who disobey your comman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e me from their insults and scorn,because I have kept your law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ulers meet and plot against me,but I will study your teaching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instructions give me pleasure;they are my advisers.Determination to Obey the Law of the Lord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e defeated in the dust;revive me, as you have promis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nfessed all I have done, and you answered me;teach me your way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to understand your laws,and I will meditate on your wonderful teach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vercome by sorrow;strengthen me, as you have promis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going the wrong way,and in your goodness teach me your law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to be obedient;I have paid attention to your judgment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llowed your instructions, Lord;don't let me be put to sha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agerly obey your commands,because you will give me more understanding.A Prayer for Understanding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Lord, the meaning of your laws,and I will obey them at all time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plain your law to me, and I will obey it;I will keep it with all my hear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obedient to your commandments,because in them I find happines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the desire to obey your lawsrather than to get ric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paying attention to what is worthless;be good to me, as you have promise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promise to me, your servant—the promise you make to those who obey you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the insults I fear;how wonderful are your judgments!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to obey your commands;give me new life, for you are righteous.Trusting the Law of the Lord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how much you love me, Lord,and save me according to your promis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n answer those who insult mebecause I trust in your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ble me to speak the truth at all times,because my hope is in your judgment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obey your law,forever and ev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ve in perfect freedom,because I try to obey your teaching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nnounce your commands to kingsand I will not be ashame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ind pleasure in obeying your commands,because I love them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spect and love your commandments;I will meditate on your instructions.Confidence in the Law of the Lord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our promise to me, your servant;it has given me hop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my suffering I was comfortedbecause your promise gave me lif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are always scornful of me,but I have not departed from your law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your judgments of long ago,and they bring me comfort, O Lord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ee the wicked breaking your law,I am filled with anger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ring my brief earthly lifeI compose songs about your commands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night I remember you, Lord,and I think about your law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ind my happinessin obeying your commands.Devotion to the Law of the Lord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ll I want, O Lord;I promise to obey your law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you with all my heartto have mercy on me, as you have promised!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sidered my conduct,and I promise to follow your instruction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delay I hurryto obey your command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laid a trap for me,but I do not forget your law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iddle of the night I wake upto praise you for your righteous judgment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friend of all who serve you,of all who obey your law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 earth is full of your constant love;teach me your commandments.The Value of the Law of the Lord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kept your promise, Lord,and you are good to me, your servant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wisdom and knowledge,because I trust in your command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you punished me, I used to go wrong,but now I obey your word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ood you are—how kind!Teach me your command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told lies about me,but with all my heart I obey your instructions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 understanding,but I find pleasure in your law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unishment was good for me,because it made me learn your command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that you gave means more to methan all the money in the world.The Justice of the Law of the Lord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eated me, and you keep me safe;give me understanding, so that I may learn your laws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onor you will be glad when they see me,because I trust in your promise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your judgments are righteous, Lord,and that you punished me because you are faithful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constant love comfort me,as you have promised me, your servant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on me, and I will livebecause I take pleasure in your law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proud be ashamed for falsely accusing me;as for me, I will meditate on your instructions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honor you come to me—all those who know your commands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 perfectly obey your commandmentsand be spared the shame of defeat.A Prayer for Deliverance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, Lord, waiting for you to save me;I place my trust in your word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tired from watching for what you promised,while I ask, “When will you help me?”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 useless as a discarded wineskin;yet I have not forgotten your commands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onger must I wait?When will you punish those who persecute me?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, who do not obey your law,have dug pits to trap me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mmandments are all trustworthy;people persecute me with lies—help me!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almost succeeded in killing me,but I have not neglected your commands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constant love be good to me,so that I may obey your laws.Faith in the Law of the Lord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, O Lord, will last forever;it is eternal in heaven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aithfulness endures through all the ages;you have set the earth in place, and it remains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remain to this day because of your command,because they are all your servants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law had not been the source of my joy,I would have died from my sufferings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neglect your instructions,because by them you have kept me alive.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s—save me!I have tried to obey your commands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waiting to kill me,but I will meditate on your laws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earned that everything has limits;but your commandment is perfect.Love for the Law of the Lord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love your law!I think about it all day long.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mmandment is with me all the timeand makes me wiser than my enemies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nderstand more than all my teachers,because I meditate on your instructions.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reater wisdom than those who are old,because I obey your commands.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voided all evil conduct,because I want to obey your word.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neglected your instructions,because you yourself are my teacher.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weet is the taste of your instructions—sweeter even than honey!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in wisdom from your laws,and so I hate all bad conduct.Light from the Law of the Lord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 is a lamp to guide meand a light for my path.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my solemn promiseto obey your just instructions.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ufferings, Lord, are terrible indeed;keep me alive, as you have promised.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my prayer of thanks, O Lord,and teach me your commands.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lways ready to risk my life;I have not forgotten your law.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lay a trap for me,but I have not disobeyed your commands.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mmandments are my eternal possession;they are the joy of my heart.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ecided to obey your lawsuntil the day I die.Safety in the Law of the Lord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ose who are not completely loyal to you,but I love your law.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defender and protector;I put my hope in your promise.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way from me, you sinful people.I will obey the commands of my God.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strength, as you promised, and I shall live;don't let me be disappointed in my hope!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me, and I will be safe,and I will always pay attention to your commands.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ject everyone who disobeys your laws;their deceitful schemes are useless.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reat all the wicked like rubbish,and so I love your instructions.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 I am afraid;I am filled with fear because of your judgments.Obedience to the Law of the Lord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one what is right and good;don't abandon me to my enemies!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mise that you will help your servant;don't let the arrogant oppress me!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tired from watching for your saving help,for the deliverance you promised.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at me according to your constant love,and teach me your commands.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; give me understanding,so that I may know your teachings.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t is time for you to act,because people are disobeying your law.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your commands more than gold,more than the finest gold.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follow all your instructions;I hate all wrong ways.Desire to Obey the Law of the Lord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achings are wonderful;I obey them with all my heart.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xplanation of your teachings gives lightand brings wisdom to the ignorant.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desire for your commandsI pant with open mouth.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 have mercy on meas you do on all those who love you.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have promised, keep me from falling;don't let me be overcome by evil.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those who oppress me,so that I may obey your commands.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me with your presenceand teach me your laws.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ars pour down like a river,because people do not obey your law.The Justice of the Law of the Lord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ighteous, Lord,and your laws are just.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ules that you have givenare completely fair and right.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nger burns in me like a fire,because my enemies disregard your commands.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ertain your promise is!How I love it!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unimportant and despised,but I do not neglect your teachings.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 will last forever,and your law is always true.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illed with trouble and anxiety,but your commandments bring me joy.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instructions are always just;give me understanding, and I shall live.A Prayer for Deliverance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 I call to you;answer me, Lord, and I will obey your commands!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you;save me, and I will keep your laws.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sunrise I call to you for help;I place my hope in your promise.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ight long I lie awake,to meditate on your instructions.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r love is constant, hear me, O Lord;show your mercy, and preserve my life!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ruel persecutors are coming closer,people who never keep your law.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near to me, Lord,and all your commands are permanent.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ago I learned about your instructions;you made them to last forever.A Plea for Help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my suffering, and save me,because I have not neglected your law.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end my cause, and set me free;save me, as you have promised.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ill not be saved,for they do not obey your laws.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r compassion, Lord, is great;show your mercy and save me!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ny enemies and oppressors,but I do not fail to obey your laws.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ook at those traitors, I am filled with disgust,because they do not keep your commands.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I love your instructions, Lord.Your love never changes, so save me!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your law is truth,and all your righteous judgments are eternal.Dedication to the Law of the Lord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werful people attack me unjustly,but I respect your law.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I am because of your promises—as happy as someone who finds rich treasure.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and detest all lies,but I love your law.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times each day I thank youfor your righteous judgments.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love your law have perfect security,and there is nothing that can make them fall.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you to save me, Lord,and I do what you command.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r teachings;I love them with all my heart.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r commands and your instructions;you see everything I do.A Prayer for Help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cry for help reach you, Lord!Give me understanding, as you have promised.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prayer,and save me according to your promise!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praise you,because you teach me your laws.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about your law,because your commands are just.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be ready to help me,because I follow your commands.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long for your saving help, O Lord!I find happiness in your law.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life, so that I may praise you;may your instructions help me.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der about like a lost sheep;so come and look for me, your servant,because I have not neglected your laws.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2026-09-23T00:30:42Z</dcterms:created>
  <dcterms:modified xsi:type="dcterms:W3CDTF">2026-09-23T00:30:42Z</dcterms:modified>
  <dc:title>Bible.com.au: Psalm 119:1-176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