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4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bey your laws;never abandon me!Obedience to the Law of the Lord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ment is with me all the timeand makes me wiser than my enemies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 all my teachers,because I meditate on your instructions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reater wisdom than those who are old,because I obey your command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voided all evil conduct,because I want to obey your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neglected your instructions,because you yourself are my teacher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is the taste of your instructions—sweeter even than honey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in wisdom from your laws,and so I hate all bad conduct.Light from the Law of the Lord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 is a lamp to guide meand a light for my 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my solemn promiseto obey your just instruction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ufferings, Lord, are terrible indeed;keep me alive, as you have promi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ng people keep their lives pure?By obeying your commands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 my prayer of thanks, O Lord,and teach me your command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ways ready to risk my life;I have not forgotten your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lay a trap for me,but I have not disobeyed your command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ments are my eternal possession;they are the joy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ided to obey your lawsuntil the day I die.Safety in the Law of the Lord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ose who are not completely loyal to you,but I love your law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defender and protector;I put my hope in your promise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way from me, you sinful people.I will obey the command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strength, as you promised, and I shall live;don't let me be disappointed in my hope!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me, and I will be safe,and I will always pay attention to your comma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 I try to serve you;keep me from disobeying your commandment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ject everyone who disobeys your laws;their deceitful schemes are useless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reat all the wicked like rubbish,and so I love your instruction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 I am afraid;I am filled with fear because of your judgments.Obedience to the Law of the Lord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what is right and good;don't abandon me to my enemies!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mise that you will help your servant;don't let the arrogant oppress me!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tired from watching for your saving help,for the deliverance you promised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t me according to your constant love,and teach me your command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; give me understanding,so that I may know your teaching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t is time for you to act,because people are disobeying your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r commands more than gold,more than the finest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your law in my heart,so that I will not sin against you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follow all your instructions;I hate all wrong ways.Desire to Obey the Law of the Lord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achings are wonderful;I obey them with all my heart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xplanation of your teachings gives lightand brings wisdom to the ignorant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esire for your commandsI pant with open mouth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have mercy on meas you do on all those who love you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have promised, keep me from falling;don't let me be overcome by evil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ose who oppress me,so that I may obey your command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me with your presenceand teach me your law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ars pour down like a river,because people do not obey your law.The Justice of the Law of the Lord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ighteous, Lord,and your laws are ju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O Lord;teach me your way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ules that you have givenare completely fair and right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nger burns in me like a fire,because my enemies disregard your comman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ertain your promise is!How I love it!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unimportant and despised,but I do not neglect your teaching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ghteousness will last forever,and your law is always true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illed with trouble and anxiety,but your commandments bring me joy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structions are always just;give me understanding, and I shall live.A Prayer for Deliverance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my heart I call to you;answer me, Lord, and I will obey your commands!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;save me, and I will keep your law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sunrise I call to you for help;I place my hope in your prom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peat aloudall the laws you have given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ight long I lie awake,to meditate on your instructions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r love is constant, hear me, O Lord;show your mercy, and preserve my life!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ruel persecutors are coming closer,people who never keep your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near to me, Lord,and all your commands are permanent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ago I learned about your instructions;you made them to last forever.A Plea for Help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my suffering, and save me,because I have not neglected your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my cause, and set me free;save me, as you have promise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will not be saved,for they do not obey your law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compassion, Lord, is great;show your mercy and save me!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ny enemies and oppressors,but I do not fail to obey your law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in following your commandsmore than in having great wealth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 at those traitors, I am filled with disgust,because they do not keep your commands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I love your instructions, Lord.Your love never changes, so save me!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your law is truth,and all your righteous judgments are eternal.Dedication to the Law of the Lord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werful people attack me unjustly,but I respect your law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I am because of your promises—as happy as someone who finds rich treasure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detest all lies,but I love your law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each day I thank youfor your righteous judgment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ove your law have perfect security,and there is nothing that can make them fall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you to save me, Lord,and I do what you command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teachings;I love them with all my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udy your instructions;I examine your teaching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r commands and your instructions;you see everything I do.A Prayer for Help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for help reach you, Lord!Give me understanding, as you have promise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,and save me according to your promise!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praise you,because you teach me your law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bout your law,because your commands are just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be ready to help me,because I follow your command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ng for your saving help, O Lord!I find happiness in your law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life, so that I may praise you;may your instructions help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der about like a lost sheep;so come and look for me, your servant,because I have not neglected your law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ake pleasure in your laws;your commands I will not forget.Happiness in the Law of the Lor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ood to me, your servant,so that I may live and obey your teachi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my eyes, so that I may seethe wonderful truths in your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ere on earth for just a little while;do not hide your command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aches with longing;I want to know your judgment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primand the proud;cursed are those who disobey your comman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 me from their insults and scorn,because I have kept your law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ulers meet and plot against me,but I will study your teach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instructions give me pleasure;they are my advisers.Determination to Obey the Law of the Lord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efeated in the dust;revive me, as you have promis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fessed all I have done, and you answered me;teach me your way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me to understand your laws,and I will meditate on your wonderful teac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se lives are faultless,who live according to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overcome by sorrow;strengthen me, as you have promis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going the wrong way,and in your goodness teach me your law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o be obedient;I have paid attention to your judgment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llowed your instructions, Lord;don't let me be pu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agerly obey your commands,because you will give me more understanding.A Prayer for Understanding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the meaning of your laws,and I will obey them at all tim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plain your law to me, and I will obey it;I will keep it with all my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obedient to your commandments,because in them I find happines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the desire to obey your lawsrather than to get ric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from paying attention to what is worthless;be good to me, as you have promi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are those who follow his commands,who obey him with all their hea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promise to me, your servant—the promise you make to those who obey you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insults I fear;how wonderful are your judgments!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to obey your commands;give me new life, for you are righteous.Trusting the Law of the Lord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how much you love me, Lord,and save me according to your promis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an answer those who insult mebecause I trust in your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able me to speak the truth at all times,because my hope is in your judgmen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obey your law,for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ive in perfect freedom,because I try to obey your teaching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nounce your commands to kingsand I will not be asham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pleasure in obeying your commands,because I lo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never do wrong;they walk in the Lord'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spect and love your commandments;I will meditate on your instructions.Confidence in the Law of the Lord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our promise to me, your servant;it has given me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my suffering I was comfortedbecause your promise gave me lif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are always scornful of me,but I have not departed from your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your judgments of long ago,and they bring me comfort, O Lor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ee the wicked breaking your law,I am filled with anger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my brief earthly lifeI compose songs about your commands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night I remember you, Lord,and I think about your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ind my happinessin obeying your commands.Devotion to the Law of the Lord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l I want, O Lord;I promise to obey your la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given us your lawsand told us to obey them faithfully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you with all my heartto have mercy on me, as you have promised!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sidered my conduct,and I promise to follow your instruction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delay I hurryto obey your command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laid a trap for me,but I do not forget your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iddle of the night I wake upto praise you for your righteous judgment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friend of all who serve you,of all who obey your law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 earth is full of your constant love;teach me your commandments.The Value of the Law of the Lord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your promise, Lord,and you are good to me, your servant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wisdom and knowledge,because I trust in your command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you punished me, I used to go wrong,but now I obey your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hope that I shall be faithfulin keeping your instruction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good you are—how kind!Teach me your command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told lies about me,but with all my heart I obey your instructions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understanding,but I find pleasure in your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unishment was good for me,because it made me learn your command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that you gave means more to methan all the money in the world.The Justice of the Law of the Lord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me, and you keep me safe;give me understanding, so that I may learn your law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onor you will be glad when they see me,because I trust in your promise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r judgments are righteous, Lord,and that you punished me because you are faithful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constant love comfort me,as you have promised me, your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and I will livebecause I take pleasure in your law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pay attention to all your commands,then I will not be put to shame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proud be ashamed for falsely accusing me;as for me, I will meditate on your instruction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honor you come to me—all those who know your command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 perfectly obey your commandmentsand be spared the shame of defeat.A Prayer for Deliverance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, Lord, waiting for you to save me;I place my trust in your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tired from watching for what you promised,while I ask, “When will you help me?”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s useless as a discarded wineskin;yet I have not forgotten your command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onger must I wait?When will you punish those who persecute me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, who do not obey your law,have dug pits to trap me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mmandments are all trustworthy;people persecute me with lies—help me!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almost succeeded in killing me,but I have not neglected your comma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earn your righteous judgments,I will praise you with a pure heart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constant love be good to me,so that I may obey your laws.Faith in the Law of the Lord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, O Lord, will last forever;it is eternal in 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ness endures through all the ages;you have set the earth in place, and it remains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remain to this day because of your command,because they are all your servants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law had not been the source of my joy,I would have died from my sufferings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neglect your instructions,because by them you have kept me aliv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s—save me!I have tried to obey your command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waiting to kill me,but I will meditate on your law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earned that everything has limits;but your commandment is perfect.Love for the Law of the Lord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love your law!I think about it all day 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2026-07-26T12:10:03Z</dcterms:created>
  <dcterms:modified xsi:type="dcterms:W3CDTF">2026-07-26T12:10:03Z</dcterms:modified>
  <dc:title>Bible.com.au: Psalm 119:1-176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