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1" r:id="rId98"/>
    <p:sldId id="352" r:id="rId99"/>
    <p:sldId id="353" r:id="rId100"/>
    <p:sldId id="354" r:id="rId101"/>
    <p:sldId id="355" r:id="rId102"/>
    <p:sldId id="356" r:id="rId103"/>
    <p:sldId id="357" r:id="rId104"/>
    <p:sldId id="358" r:id="rId105"/>
    <p:sldId id="359" r:id="rId106"/>
    <p:sldId id="360" r:id="rId107"/>
    <p:sldId id="361" r:id="rId108"/>
    <p:sldId id="362" r:id="rId109"/>
    <p:sldId id="363" r:id="rId110"/>
    <p:sldId id="364" r:id="rId111"/>
    <p:sldId id="365" r:id="rId112"/>
    <p:sldId id="366" r:id="rId113"/>
    <p:sldId id="367" r:id="rId114"/>
    <p:sldId id="368" r:id="rId115"/>
    <p:sldId id="369" r:id="rId116"/>
    <p:sldId id="370" r:id="rId117"/>
    <p:sldId id="371" r:id="rId118"/>
    <p:sldId id="372" r:id="rId119"/>
    <p:sldId id="373" r:id="rId120"/>
    <p:sldId id="374" r:id="rId121"/>
    <p:sldId id="375" r:id="rId122"/>
    <p:sldId id="376" r:id="rId123"/>
    <p:sldId id="377" r:id="rId124"/>
    <p:sldId id="378" r:id="rId125"/>
    <p:sldId id="379" r:id="rId126"/>
    <p:sldId id="380" r:id="rId127"/>
    <p:sldId id="381" r:id="rId128"/>
    <p:sldId id="382" r:id="rId129"/>
    <p:sldId id="383" r:id="rId130"/>
    <p:sldId id="384" r:id="rId131"/>
    <p:sldId id="385" r:id="rId132"/>
    <p:sldId id="386" r:id="rId133"/>
    <p:sldId id="387" r:id="rId134"/>
    <p:sldId id="388" r:id="rId135"/>
    <p:sldId id="389" r:id="rId136"/>
    <p:sldId id="390" r:id="rId137"/>
    <p:sldId id="391" r:id="rId138"/>
    <p:sldId id="392" r:id="rId139"/>
    <p:sldId id="393" r:id="rId140"/>
    <p:sldId id="394" r:id="rId141"/>
    <p:sldId id="395" r:id="rId142"/>
    <p:sldId id="396" r:id="rId143"/>
    <p:sldId id="397" r:id="rId144"/>
    <p:sldId id="398" r:id="rId145"/>
    <p:sldId id="399" r:id="rId146"/>
    <p:sldId id="400" r:id="rId147"/>
    <p:sldId id="401" r:id="rId148"/>
    <p:sldId id="402" r:id="rId149"/>
    <p:sldId id="403" r:id="rId150"/>
    <p:sldId id="404" r:id="rId151"/>
    <p:sldId id="405" r:id="rId152"/>
    <p:sldId id="406" r:id="rId153"/>
    <p:sldId id="407" r:id="rId154"/>
    <p:sldId id="408" r:id="rId155"/>
    <p:sldId id="409" r:id="rId156"/>
    <p:sldId id="410" r:id="rId157"/>
    <p:sldId id="411" r:id="rId158"/>
    <p:sldId id="412" r:id="rId159"/>
    <p:sldId id="413" r:id="rId160"/>
    <p:sldId id="414" r:id="rId161"/>
    <p:sldId id="415" r:id="rId162"/>
    <p:sldId id="416" r:id="rId163"/>
    <p:sldId id="417" r:id="rId164"/>
    <p:sldId id="418" r:id="rId165"/>
    <p:sldId id="419" r:id="rId166"/>
    <p:sldId id="420" r:id="rId167"/>
    <p:sldId id="421" r:id="rId168"/>
    <p:sldId id="422" r:id="rId169"/>
    <p:sldId id="423" r:id="rId170"/>
    <p:sldId id="424" r:id="rId171"/>
    <p:sldId id="425" r:id="rId172"/>
    <p:sldId id="426" r:id="rId173"/>
    <p:sldId id="427" r:id="rId174"/>
    <p:sldId id="428" r:id="rId175"/>
    <p:sldId id="429" r:id="rId176"/>
    <p:sldId id="430" r:id="rId177"/>
    <p:sldId id="431" r:id="rId178"/>
    <p:sldId id="432" r:id="rId179"/>
    <p:sldId id="433" r:id="rId180"/>
    <p:sldId id="434" r:id="rId18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slide" Target="slides/slide76.xml"/>
  <Relationship Id="rId79" Type="http://schemas.openxmlformats.org/officeDocument/2006/relationships/slide" Target="slides/slide77.xml"/>
  <Relationship Id="rId80" Type="http://schemas.openxmlformats.org/officeDocument/2006/relationships/slide" Target="slides/slide78.xml"/>
  <Relationship Id="rId81" Type="http://schemas.openxmlformats.org/officeDocument/2006/relationships/slide" Target="slides/slide79.xml"/>
  <Relationship Id="rId82" Type="http://schemas.openxmlformats.org/officeDocument/2006/relationships/slide" Target="slides/slide80.xml"/>
  <Relationship Id="rId83" Type="http://schemas.openxmlformats.org/officeDocument/2006/relationships/slide" Target="slides/slide81.xml"/>
  <Relationship Id="rId84" Type="http://schemas.openxmlformats.org/officeDocument/2006/relationships/slide" Target="slides/slide82.xml"/>
  <Relationship Id="rId85" Type="http://schemas.openxmlformats.org/officeDocument/2006/relationships/slide" Target="slides/slide83.xml"/>
  <Relationship Id="rId86" Type="http://schemas.openxmlformats.org/officeDocument/2006/relationships/slide" Target="slides/slide84.xml"/>
  <Relationship Id="rId87" Type="http://schemas.openxmlformats.org/officeDocument/2006/relationships/slide" Target="slides/slide85.xml"/>
  <Relationship Id="rId88" Type="http://schemas.openxmlformats.org/officeDocument/2006/relationships/slide" Target="slides/slide86.xml"/>
  <Relationship Id="rId89" Type="http://schemas.openxmlformats.org/officeDocument/2006/relationships/slide" Target="slides/slide87.xml"/>
  <Relationship Id="rId90" Type="http://schemas.openxmlformats.org/officeDocument/2006/relationships/slide" Target="slides/slide88.xml"/>
  <Relationship Id="rId91" Type="http://schemas.openxmlformats.org/officeDocument/2006/relationships/slide" Target="slides/slide89.xml"/>
  <Relationship Id="rId92" Type="http://schemas.openxmlformats.org/officeDocument/2006/relationships/slide" Target="slides/slide90.xml"/>
  <Relationship Id="rId93" Type="http://schemas.openxmlformats.org/officeDocument/2006/relationships/slide" Target="slides/slide91.xml"/>
  <Relationship Id="rId94" Type="http://schemas.openxmlformats.org/officeDocument/2006/relationships/slide" Target="slides/slide92.xml"/>
  <Relationship Id="rId95" Type="http://schemas.openxmlformats.org/officeDocument/2006/relationships/slide" Target="slides/slide93.xml"/>
  <Relationship Id="rId96" Type="http://schemas.openxmlformats.org/officeDocument/2006/relationships/slide" Target="slides/slide94.xml"/>
  <Relationship Id="rId97" Type="http://schemas.openxmlformats.org/officeDocument/2006/relationships/slide" Target="slides/slide95.xml"/>
  <Relationship Id="rId98" Type="http://schemas.openxmlformats.org/officeDocument/2006/relationships/slide" Target="slides/slide96.xml"/>
  <Relationship Id="rId99" Type="http://schemas.openxmlformats.org/officeDocument/2006/relationships/slide" Target="slides/slide97.xml"/>
  <Relationship Id="rId100" Type="http://schemas.openxmlformats.org/officeDocument/2006/relationships/slide" Target="slides/slide98.xml"/>
  <Relationship Id="rId101" Type="http://schemas.openxmlformats.org/officeDocument/2006/relationships/slide" Target="slides/slide99.xml"/>
  <Relationship Id="rId102" Type="http://schemas.openxmlformats.org/officeDocument/2006/relationships/slide" Target="slides/slide100.xml"/>
  <Relationship Id="rId103" Type="http://schemas.openxmlformats.org/officeDocument/2006/relationships/slide" Target="slides/slide101.xml"/>
  <Relationship Id="rId104" Type="http://schemas.openxmlformats.org/officeDocument/2006/relationships/slide" Target="slides/slide102.xml"/>
  <Relationship Id="rId105" Type="http://schemas.openxmlformats.org/officeDocument/2006/relationships/slide" Target="slides/slide103.xml"/>
  <Relationship Id="rId106" Type="http://schemas.openxmlformats.org/officeDocument/2006/relationships/slide" Target="slides/slide104.xml"/>
  <Relationship Id="rId107" Type="http://schemas.openxmlformats.org/officeDocument/2006/relationships/slide" Target="slides/slide105.xml"/>
  <Relationship Id="rId108" Type="http://schemas.openxmlformats.org/officeDocument/2006/relationships/slide" Target="slides/slide106.xml"/>
  <Relationship Id="rId109" Type="http://schemas.openxmlformats.org/officeDocument/2006/relationships/slide" Target="slides/slide107.xml"/>
  <Relationship Id="rId110" Type="http://schemas.openxmlformats.org/officeDocument/2006/relationships/slide" Target="slides/slide108.xml"/>
  <Relationship Id="rId111" Type="http://schemas.openxmlformats.org/officeDocument/2006/relationships/slide" Target="slides/slide109.xml"/>
  <Relationship Id="rId112" Type="http://schemas.openxmlformats.org/officeDocument/2006/relationships/slide" Target="slides/slide110.xml"/>
  <Relationship Id="rId113" Type="http://schemas.openxmlformats.org/officeDocument/2006/relationships/slide" Target="slides/slide111.xml"/>
  <Relationship Id="rId114" Type="http://schemas.openxmlformats.org/officeDocument/2006/relationships/slide" Target="slides/slide112.xml"/>
  <Relationship Id="rId115" Type="http://schemas.openxmlformats.org/officeDocument/2006/relationships/slide" Target="slides/slide113.xml"/>
  <Relationship Id="rId116" Type="http://schemas.openxmlformats.org/officeDocument/2006/relationships/slide" Target="slides/slide114.xml"/>
  <Relationship Id="rId117" Type="http://schemas.openxmlformats.org/officeDocument/2006/relationships/slide" Target="slides/slide115.xml"/>
  <Relationship Id="rId118" Type="http://schemas.openxmlformats.org/officeDocument/2006/relationships/slide" Target="slides/slide116.xml"/>
  <Relationship Id="rId119" Type="http://schemas.openxmlformats.org/officeDocument/2006/relationships/slide" Target="slides/slide117.xml"/>
  <Relationship Id="rId120" Type="http://schemas.openxmlformats.org/officeDocument/2006/relationships/slide" Target="slides/slide118.xml"/>
  <Relationship Id="rId121" Type="http://schemas.openxmlformats.org/officeDocument/2006/relationships/slide" Target="slides/slide119.xml"/>
  <Relationship Id="rId122" Type="http://schemas.openxmlformats.org/officeDocument/2006/relationships/slide" Target="slides/slide120.xml"/>
  <Relationship Id="rId123" Type="http://schemas.openxmlformats.org/officeDocument/2006/relationships/slide" Target="slides/slide121.xml"/>
  <Relationship Id="rId124" Type="http://schemas.openxmlformats.org/officeDocument/2006/relationships/slide" Target="slides/slide122.xml"/>
  <Relationship Id="rId125" Type="http://schemas.openxmlformats.org/officeDocument/2006/relationships/slide" Target="slides/slide123.xml"/>
  <Relationship Id="rId126" Type="http://schemas.openxmlformats.org/officeDocument/2006/relationships/slide" Target="slides/slide124.xml"/>
  <Relationship Id="rId127" Type="http://schemas.openxmlformats.org/officeDocument/2006/relationships/slide" Target="slides/slide125.xml"/>
  <Relationship Id="rId128" Type="http://schemas.openxmlformats.org/officeDocument/2006/relationships/slide" Target="slides/slide126.xml"/>
  <Relationship Id="rId129" Type="http://schemas.openxmlformats.org/officeDocument/2006/relationships/slide" Target="slides/slide127.xml"/>
  <Relationship Id="rId130" Type="http://schemas.openxmlformats.org/officeDocument/2006/relationships/slide" Target="slides/slide128.xml"/>
  <Relationship Id="rId131" Type="http://schemas.openxmlformats.org/officeDocument/2006/relationships/slide" Target="slides/slide129.xml"/>
  <Relationship Id="rId132" Type="http://schemas.openxmlformats.org/officeDocument/2006/relationships/slide" Target="slides/slide130.xml"/>
  <Relationship Id="rId133" Type="http://schemas.openxmlformats.org/officeDocument/2006/relationships/slide" Target="slides/slide131.xml"/>
  <Relationship Id="rId134" Type="http://schemas.openxmlformats.org/officeDocument/2006/relationships/slide" Target="slides/slide132.xml"/>
  <Relationship Id="rId135" Type="http://schemas.openxmlformats.org/officeDocument/2006/relationships/slide" Target="slides/slide133.xml"/>
  <Relationship Id="rId136" Type="http://schemas.openxmlformats.org/officeDocument/2006/relationships/slide" Target="slides/slide134.xml"/>
  <Relationship Id="rId137" Type="http://schemas.openxmlformats.org/officeDocument/2006/relationships/slide" Target="slides/slide135.xml"/>
  <Relationship Id="rId138" Type="http://schemas.openxmlformats.org/officeDocument/2006/relationships/slide" Target="slides/slide136.xml"/>
  <Relationship Id="rId139" Type="http://schemas.openxmlformats.org/officeDocument/2006/relationships/slide" Target="slides/slide137.xml"/>
  <Relationship Id="rId140" Type="http://schemas.openxmlformats.org/officeDocument/2006/relationships/slide" Target="slides/slide138.xml"/>
  <Relationship Id="rId141" Type="http://schemas.openxmlformats.org/officeDocument/2006/relationships/slide" Target="slides/slide139.xml"/>
  <Relationship Id="rId142" Type="http://schemas.openxmlformats.org/officeDocument/2006/relationships/slide" Target="slides/slide140.xml"/>
  <Relationship Id="rId143" Type="http://schemas.openxmlformats.org/officeDocument/2006/relationships/slide" Target="slides/slide141.xml"/>
  <Relationship Id="rId144" Type="http://schemas.openxmlformats.org/officeDocument/2006/relationships/slide" Target="slides/slide142.xml"/>
  <Relationship Id="rId145" Type="http://schemas.openxmlformats.org/officeDocument/2006/relationships/slide" Target="slides/slide143.xml"/>
  <Relationship Id="rId146" Type="http://schemas.openxmlformats.org/officeDocument/2006/relationships/slide" Target="slides/slide144.xml"/>
  <Relationship Id="rId147" Type="http://schemas.openxmlformats.org/officeDocument/2006/relationships/slide" Target="slides/slide145.xml"/>
  <Relationship Id="rId148" Type="http://schemas.openxmlformats.org/officeDocument/2006/relationships/slide" Target="slides/slide146.xml"/>
  <Relationship Id="rId149" Type="http://schemas.openxmlformats.org/officeDocument/2006/relationships/slide" Target="slides/slide147.xml"/>
  <Relationship Id="rId150" Type="http://schemas.openxmlformats.org/officeDocument/2006/relationships/slide" Target="slides/slide148.xml"/>
  <Relationship Id="rId151" Type="http://schemas.openxmlformats.org/officeDocument/2006/relationships/slide" Target="slides/slide149.xml"/>
  <Relationship Id="rId152" Type="http://schemas.openxmlformats.org/officeDocument/2006/relationships/slide" Target="slides/slide150.xml"/>
  <Relationship Id="rId153" Type="http://schemas.openxmlformats.org/officeDocument/2006/relationships/slide" Target="slides/slide151.xml"/>
  <Relationship Id="rId154" Type="http://schemas.openxmlformats.org/officeDocument/2006/relationships/slide" Target="slides/slide152.xml"/>
  <Relationship Id="rId155" Type="http://schemas.openxmlformats.org/officeDocument/2006/relationships/slide" Target="slides/slide153.xml"/>
  <Relationship Id="rId156" Type="http://schemas.openxmlformats.org/officeDocument/2006/relationships/slide" Target="slides/slide154.xml"/>
  <Relationship Id="rId157" Type="http://schemas.openxmlformats.org/officeDocument/2006/relationships/slide" Target="slides/slide155.xml"/>
  <Relationship Id="rId158" Type="http://schemas.openxmlformats.org/officeDocument/2006/relationships/slide" Target="slides/slide156.xml"/>
  <Relationship Id="rId159" Type="http://schemas.openxmlformats.org/officeDocument/2006/relationships/slide" Target="slides/slide157.xml"/>
  <Relationship Id="rId160" Type="http://schemas.openxmlformats.org/officeDocument/2006/relationships/slide" Target="slides/slide158.xml"/>
  <Relationship Id="rId161" Type="http://schemas.openxmlformats.org/officeDocument/2006/relationships/slide" Target="slides/slide159.xml"/>
  <Relationship Id="rId162" Type="http://schemas.openxmlformats.org/officeDocument/2006/relationships/slide" Target="slides/slide160.xml"/>
  <Relationship Id="rId163" Type="http://schemas.openxmlformats.org/officeDocument/2006/relationships/slide" Target="slides/slide161.xml"/>
  <Relationship Id="rId164" Type="http://schemas.openxmlformats.org/officeDocument/2006/relationships/slide" Target="slides/slide162.xml"/>
  <Relationship Id="rId165" Type="http://schemas.openxmlformats.org/officeDocument/2006/relationships/slide" Target="slides/slide163.xml"/>
  <Relationship Id="rId166" Type="http://schemas.openxmlformats.org/officeDocument/2006/relationships/slide" Target="slides/slide164.xml"/>
  <Relationship Id="rId167" Type="http://schemas.openxmlformats.org/officeDocument/2006/relationships/slide" Target="slides/slide165.xml"/>
  <Relationship Id="rId168" Type="http://schemas.openxmlformats.org/officeDocument/2006/relationships/slide" Target="slides/slide166.xml"/>
  <Relationship Id="rId169" Type="http://schemas.openxmlformats.org/officeDocument/2006/relationships/slide" Target="slides/slide167.xml"/>
  <Relationship Id="rId170" Type="http://schemas.openxmlformats.org/officeDocument/2006/relationships/slide" Target="slides/slide168.xml"/>
  <Relationship Id="rId171" Type="http://schemas.openxmlformats.org/officeDocument/2006/relationships/slide" Target="slides/slide169.xml"/>
  <Relationship Id="rId172" Type="http://schemas.openxmlformats.org/officeDocument/2006/relationships/slide" Target="slides/slide170.xml"/>
  <Relationship Id="rId173" Type="http://schemas.openxmlformats.org/officeDocument/2006/relationships/slide" Target="slides/slide171.xml"/>
  <Relationship Id="rId174" Type="http://schemas.openxmlformats.org/officeDocument/2006/relationships/slide" Target="slides/slide172.xml"/>
  <Relationship Id="rId175" Type="http://schemas.openxmlformats.org/officeDocument/2006/relationships/slide" Target="slides/slide173.xml"/>
  <Relationship Id="rId176" Type="http://schemas.openxmlformats.org/officeDocument/2006/relationships/slide" Target="slides/slide174.xml"/>
  <Relationship Id="rId177" Type="http://schemas.openxmlformats.org/officeDocument/2006/relationships/slide" Target="slides/slide175.xml"/>
  <Relationship Id="rId178" Type="http://schemas.openxmlformats.org/officeDocument/2006/relationships/slide" Target="slides/slide176.xml"/>
  <Relationship Id="rId179" Type="http://schemas.openxmlformats.org/officeDocument/2006/relationships/slide" Target="slides/slide177.xml"/>
  <Relationship Id="rId180" Type="http://schemas.openxmlformats.org/officeDocument/2006/relationships/slide" Target="slides/slide178.xml"/>
  <Relationship Id="rId181" Type="http://schemas.openxmlformats.org/officeDocument/2006/relationships/slide" Target="slides/slide179.xml"/>
  <Relationship Id="rId182" Type="http://schemas.openxmlformats.org/officeDocument/2006/relationships/presProps" Target="presProps.xml"/>
  <Relationship Id="rId183" Type="http://schemas.openxmlformats.org/officeDocument/2006/relationships/viewProps" Target="viewProps.xml"/>
  <Relationship Id="rId18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867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9:1-17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bey your laws;never abandon me!Obedience to the Law of the Lord]]>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mmandment is with me all the timeand makes me wiser than my enemies.]]>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understand more than all my teachers,because I meditate on your instructions.]]>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reater wisdom than those who are old,because I obey your commands.]]>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voided all evil conduct,because I want to obey your word.]]>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neglected your instructions,because you yourself are my teacher.]]>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weet is the taste of your instructions—sweeter even than honey!]]>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ain wisdom from your laws,and so I hate all bad conduct.Light from the Law of the Lord]]>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 is a lamp to guide meand a light for my path.]]>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keep my solemn promiseto obey your just instructions.]]>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ufferings, Lord, are terrible indeed;keep me alive, as you have promi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young people keep their lives pure?By obeying your commands.]]>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ept my prayer of thanks, O Lord,and teach me your commands.]]>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lways ready to risk my life;I have not forgotten your law.]]>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lay a trap for me,but I have not disobeyed your commands.]]>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mmandments are my eternal possession;they are the joy of my heart.]]>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ecided to obey your lawsuntil the day I die.Safety in the Law of the Lord]]>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those who are not completely loyal to you,but I love your law.]]>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defender and protector;I put my hope in your promise.]]>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way from me, you sinful people.I will obey the commands of my God.]]>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e strength, as you promised, and I shall live;don't let me be disappointed in my hope!]]>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me, and I will be safe,and I will always pay attention to your comman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my heart I try to serve you;keep me from disobeying your commandments.]]>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ject everyone who disobeys your laws;their deceitful schemes are useless.]]>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reat all the wicked like rubbish,and so I love your instructions.]]>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 I am afraid;I am filled with fear because of your judgments.Obedience to the Law of the Lord]]>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one what is right and good;don't abandon me to my enemies!]]>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mise that you will help your servant;don't let the arrogant oppress me!]]>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are tired from watching for your saving help,for the deliverance you promised.]]>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at me according to your constant love,and teach me your commands.]]>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your servant; give me understanding,so that I may know your teachings.]]>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t is time for you to act,because people are disobeying your law.]]>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your commands more than gold,more than the finest g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eep your law in my heart,so that I will not sin against you.]]>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 follow all your instructions;I hate all wrong ways.Desire to Obey the Law of the Lord]]>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eachings are wonderful;I obey them with all my heart.]]>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xplanation of your teachings gives lightand brings wisdom to the ignorant.]]>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desire for your commandsI pant with open mouth.]]>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o me and have mercy on meas you do on all those who love you.]]>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have promised, keep me from falling;don't let me be overcome by evil.]]>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those who oppress me,so that I may obey your commands.]]>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me with your presenceand teach me your laws.]]>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ears pour down like a river,because people do not obey your law.The Justice of the Law of the Lord]]>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righteous, Lord,and your laws are ju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, O Lord;teach me your ways.]]>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ules that you have givenare completely fair and right.]]>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anger burns in me like a fire,because my enemies disregard your commands.]]>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ertain your promise is!How I love it!]]>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unimportant and despised,but I do not neglect your teachings.]]>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ighteousness will last forever,and your law is always true.]]>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illed with trouble and anxiety,but your commandments bring me joy.]]>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instructions are always just;give me understanding, and I shall live.A Prayer for Deliverance]]>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my heart I call to you;answer me, Lord, and I will obey your commands!]]>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you;save me, and I will keep your laws.]]>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sunrise I call to you for help;I place my hope in your promi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peat aloudall the laws you have given.]]>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night long I lie awake,to meditate on your instructions.]]>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r love is constant, hear me, O Lord;show your mercy, and preserve my life!]]>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ruel persecutors are coming closer,people who never keep your law.]]>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near to me, Lord,and all your commands are permanent.]]>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ago I learned about your instructions;you made them to last forever.A Plea for Help]]>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my suffering, and save me,because I have not neglected your law.]]>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end my cause, and set me free;save me, as you have promised.]]>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ill not be saved,for they do not obey your laws.]]>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r compassion, Lord, is great;show your mercy and save me!]]>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ny enemies and oppressors,but I do not fail to obey your law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light in following your commandsmore than in having great wealth.]]>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ook at those traitors, I am filled with disgust,because they do not keep your commands.]]>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I love your instructions, Lord.Your love never changes, so save me!]]>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your law is truth,and all your righteous judgments are eternal.Dedication to the Law of the Lord]]>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werful people attack me unjustly,but I respect your law.]]>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ppy I am because of your promises—as happy as someone who finds rich treasure.]]>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and detest all lies,but I love your law.]]>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ven times each day I thank youfor your righteous judgments.]]>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love your law have perfect security,and there is nothing that can make them fall.]]>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you to save me, Lord,and I do what you command.]]>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bey your teachings;I love them with all my hear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udy your instructions;I examine your teachings.]]>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bey your commands and your instructions;you see everything I do.A Prayer for Help]]>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cry for help reach you, Lord!Give me understanding, as you have promised.]]>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prayer,and save me according to your promise!]]>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ways praise you,because you teach me your laws.]]>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about your law,because your commands are just.]]>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be ready to help me,because I follow your commands.]]>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long for your saving help, O Lord!I find happiness in your law.]]>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e life, so that I may praise you;may your instructions help me.]]>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der about like a lost sheep;so come and look for me, your servant,because I have not neglected your laws.]]>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ake pleasure in your laws;your commands I will not forget.Happiness in the Law of the Lord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ood to me, your servant,so that I may live and obey your teaching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my eyes, so that I may seethe wonderful truths in your la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here on earth for just a little while;do not hide your commands from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aches with longing;I want to know your judgments at all tim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primand the proud;cursed are those who disobey your comman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ee me from their insults and scorn,because I have kept your law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ulers meet and plot against me,but I will study your teaching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instructions give me pleasure;they are my advisers.Determination to Obey the Law of the Lord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e defeated in the dust;revive me, as you have promis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nfessed all I have done, and you answered me;teach me your way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 to understand your laws,and I will meditate on your wonderful teach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ose whose lives are faultless,who live according to the law of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overcome by sorrow;strengthen me, as you have promise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from going the wrong way,and in your goodness teach me your law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hosen to be obedient;I have paid attention to your judgment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followed your instructions, Lord;don't let me be put to sha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agerly obey your commands,because you will give me more understanding.A Prayer for Understanding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, Lord, the meaning of your laws,and I will obey them at all time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plain your law to me, and I will obey it;I will keep it with all my hear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obedient to your commandments,because in them I find happines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e the desire to obey your lawsrather than to get rich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from paying attention to what is worthless;be good to me, as you have promis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ose who follow his commands,who obey him with all their hear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promise to me, your servant—the promise you make to those who obey you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the insults I fear;how wonderful are your judgments!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to obey your commands;give me new life, for you are righteous.Trusting the Law of the Lord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me how much you love me, Lord,and save me according to your promise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an answer those who insult mebecause I trust in your wor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ble me to speak the truth at all times,because my hope is in your judgment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ways obey your law,forever and ever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live in perfect freedom,because I try to obey your teaching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nnounce your commands to kingsand I will not be ashame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ind pleasure in obeying your commands,because I love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never do wrong;they walk in the Lord's way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spect and love your commandments;I will meditate on your instructions.Confidence in the Law of the Lord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our promise to me, your servant;it has given me hope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n my suffering I was comfortedbecause your promise gave me life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are always scornful of me,but I have not departed from your law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your judgments of long ago,and they bring me comfort, O Lord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ee the wicked breaking your law,I am filled with anger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ring my brief earthly lifeI compose songs about your commands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night I remember you, Lord,and I think about your law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ind my happinessin obeying your commands.Devotion to the Law of the Lord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ll I want, O Lord;I promise to obey your law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given us your lawsand told us to obey them faithfully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 you with all my heartto have mercy on me, as you have promised!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nsidered my conduct,and I promise to follow your instructions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delay I hurryto obey your commands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have laid a trap for me,but I do not forget your law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iddle of the night I wake upto praise you for your righteous judgments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friend of all who serve you,of all who obey your laws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e earth is full of your constant love;teach me your commandments.The Value of the Law of the Lord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kept your promise, Lord,and you are good to me, your servant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e wisdom and knowledge,because I trust in your commands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you punished me, I used to go wrong,but now I obey your w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hope that I shall be faithfulin keeping your instructions!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ood you are—how kind!Teach me your commands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have told lies about me,but with all my heart I obey your instructions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 understanding,but I find pleasure in your law.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unishment was good for me,because it made me learn your commands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that you gave means more to methan all the money in the world.The Justice of the Law of the Lord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eated me, and you keep me safe;give me understanding, so that I may learn your laws.]]>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onor you will be glad when they see me,because I trust in your promise.]]>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your judgments are righteous, Lord,and that you punished me because you are faithful.]]>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constant love comfort me,as you have promised me, your servant.]]>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on me, and I will livebecause I take pleasure in your law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pay attention to all your commands,then I will not be put to shame.]]>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proud be ashamed for falsely accusing me;as for me, I will meditate on your instructions.]]>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honor you come to me—all those who know your commands.]]>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 perfectly obey your commandmentsand be spared the shame of defeat.A Prayer for Deliverance]]>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orn out, Lord, waiting for you to save me;I place my trust in your word.]]>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are tired from watching for what you promised,while I ask, “When will you help me?”]]>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s useless as a discarded wineskin;yet I have not forgotten your commands.]]>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onger must I wait?When will you punish those who persecute me?]]>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, who do not obey your law,have dug pits to trap me.]]>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mmandments are all trustworthy;people persecute me with lies—help me!]]>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almost succeeded in killing me,but I have not neglected your comman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 learn your righteous judgments,I will praise you with a pure heart.]]>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constant love be good to me,so that I may obey your laws.Faith in the Law of the Lord]]>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, O Lord, will last forever;it is eternal in heaven.]]>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aithfulness endures through all the ages;you have set the earth in place, and it remains.]]>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remain to this day because of your command,because they are all your servants.]]>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law had not been the source of my joy,I would have died from my sufferings.]]>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ever neglect your instructions,because by them you have kept me alive.]]>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yours—save me!I have tried to obey your commands.]]>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waiting to kill me,but I will meditate on your laws.]]>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earned that everything has limits;but your commandment is perfect.Love for the Law of the Lord]]>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love your law!I think about it all day lo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2026-05-30T19:47:24Z</dcterms:created>
  <dcterms:modified xsi:type="dcterms:W3CDTF">2026-05-30T19:47:24Z</dcterms:modified>
  <dc:title>Bible.com.au: Psalm 119:1-176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