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223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18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ayer of Thanks for Victory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hanks to the Lord, because he is good,and his love is eterna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people of Israel say,“His love is eternal.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priests of God say,“His love is eternal.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all who worship him say,“His love is eternal.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my distress I called to the Lord;he answered me and set me fre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with me, I will not be afraid;what can anyone do to me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the Lord who helps me,and I will see my enemies defeat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better to trust in the Lordthan to depend on peopl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better to trust in the Lordthan to depend on human leader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enemies were around me;but I destroyed them by the power of the Lord!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ere around me on every side;but I destroyed them by the power of the Lord!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warmed around me like bees,but they burned out as quickly as a brush fire;by the power of the Lord I destroyed the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fiercely attacked and was being defeated,but the Lord helped 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makes me powerful and strong;he has saved m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to the glad shouts of victory in the tents of God's people:“The Lord's mighty power has done it!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power has brought us victory—his mighty power in battle!”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ot die; instead, I will liveand proclaim what the Lord has don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punished me severely,but he has not let me di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pen to me the gates of the Temple;I will go in and give thanks to the Lord!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 gate of the Lord;only the righteous can come i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ise you, Lord, because you heard me,because you have given me victory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tone which the builders rejected as worthlessturned out to be the most important of all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was done by the Lord;what a wonderful sight it is!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 day of the Lord's victory;let us be happy, let us celebrate!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us, Lord, save us!Give us success, O Lord!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God bless the one who comes in the name of the Lord!From the Temple of the Lord we bless you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God; he has been good to us.With branches in your hands, start the festivaland march around the altar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my God, and I give you thanks;I will proclaim your greatnes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hanks to the Lord, because he is good,and his love is eternal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2026-10-25T05:27:47Z</dcterms:created>
  <dcterms:modified xsi:type="dcterms:W3CDTF">2026-10-25T05:27:47Z</dcterms:modified>
  <dc:title>Bible.com.au: Psalm 118:1-29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