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than to depend on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than to depend on human lead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enemies were around me;but I destroyed them by the power of the Lord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round me on every side;but I destroyed them by the power of the Lord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armed around me like bees,but they burned out as quickly as a brush fire;by the power of the Lord I destroyed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fiercely attacked and was being defeated,but the Lord helped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kes me powerful and strong;he has saved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glad shouts of victory in the tents of God's people:“The Lord's mighty power has done it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ower has brought us victory—his mighty power in battle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ie; instead, I will liveand proclaim what the Lord has d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anks for Victo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punished me severely,but he has not let me 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o me the gates of the Temple;I will go in and give thanks to the Lord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ate of the Lord;only the righteous can come 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Lord, because you heard me,because you have given me victor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which the builders rejected as worthlessturned out to be the most important of al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done by the Lord;what a wonderful sight it is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day of the Lord's victory;let us be happy, let us celebrate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, Lord, save us!Give us success, O Lord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bless the one who comes in the name of the Lord!From the Temple of the Lord we bless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d; he has been good to us.With branches in your hands, start the festivaland march around the alt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because he is good,and his love is eterna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, and I give you thanks;I will proclaim your great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because he is good,and his love is eterna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of Israel say,“His love is eternal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riests of God say,“His love is eternal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who worship him say,“His love is eternal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istress I called to the Lord;he answered me and set me fr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ith me, I will not be afraid;what can anyone do to m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Lord who helps me,and I will see my enemies defea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2026-07-05T12:33:02Z</dcterms:created>
  <dcterms:modified xsi:type="dcterms:W3CDTF">2026-07-05T12:33:02Z</dcterms:modified>
  <dc:title>Bible.com.au: Psalm 118:1-29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