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8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rust in the Lordthan to depend on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trust in the Lordthan to depend on human lead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enemies were around me;but I destroyed them by the power of the Lord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around me on every side;but I destroyed them by the power of the Lord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warmed around me like bees,but they burned out as quickly as a brush fire;by the power of the Lord I destroyed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fiercely attacked and was being defeated,but the Lord helped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kes me powerful and strong;he has saved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the glad shouts of victory in the tents of God's people:“The Lord's mighty power has done it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power has brought us victory—his mighty power in battle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die; instead, I will liveand proclaim what the Lord has d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Thanks for Victor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punished me severely,but he has not let me di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o me the gates of the Temple;I will go in and give thanks to the Lord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gate of the Lord;only the righteous can come 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Lord, because you heard me,because you have given me victor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 which the builders rejected as worthlessturned out to be the most important of al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as done by the Lord;what a wonderful sight it is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day of the Lord's victory;let us be happy, let us celebrate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Lord, save us!Give us success, O Lord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bless the one who comes in the name of the Lord!From the Temple of the Lord we bless yo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d; he has been good to us.With branches in your hands, start the festivaland march around the alt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 because he is good,and his love is eterna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God, and I give you thanks;I will proclaim your greatnes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to the Lord, because he is good,and his love is eterna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eople of Israel say,“His love is eternal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riests of God say,“His love is eternal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who worship him say,“His love is eternal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distress I called to the Lord;he answered me and set me fr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with me, I will not be afraid;what can anyone do to m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he Lord who helps me,and I will see my enemies defeat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2026-09-05T04:28:31Z</dcterms:created>
  <dcterms:modified xsi:type="dcterms:W3CDTF">2026-09-05T04:28:31Z</dcterms:modified>
  <dc:title>Bible.com.au: Psalm 118:1-29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