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human lead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enemies were around me;but I destroyed them by the power of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round me on every side;but I destroyed them by the power of the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burned out as quickly as a brush fire;by the power of the Lord I destroy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iercely attacked and was being defeated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me powerful and strong;he has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glad shouts of victory in the tents of God's people:“The Lord's mighty power has done i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ower has brought us victory—his mighty power in battle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; instead, I will liveand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 for Victo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unished me severely,but he has not let me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the Temple;I will go in and give thanks to the Lord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;only the righteous can come 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 because you heard me,because you have given me victo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jected as worthlessturned out to be the most important of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done by the Lord;what a wonderful sight it is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of the Lord's victory;let us be happy, let us celebrate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, save us!Give us success, O Lord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less the one who comes in the name of the Lord!From the Templ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; he has been good to us.With branches in your hands, start the festivaland march around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give you thanks;I will proclaim your great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of Israel say,“His love is eternal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iests of God say,“His love is eternal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orship him say,“His love is eternal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alled to the Lord;he answered me and set me fr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, I will not be afraid;what can anyone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 who helps me,and I will see my enemies defe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2026-07-05T13:24:54Z</dcterms:created>
  <dcterms:modified xsi:type="dcterms:W3CDTF">2026-07-05T13:24:54Z</dcterms:modified>
  <dc:title>Bible.com.au: Psalm 118:1-29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