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3459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117:1-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Praise of the Lord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the Lord, all nations!Praise him, all peoples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love for us is strong,and his faithfulness is eternal.Praise the Lord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">
  <a:themeElements>
    <a:clrScheme name="Theme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2026-10-03T09:05:22Z</dcterms:created>
  <dcterms:modified xsi:type="dcterms:W3CDTF">2026-10-03T09:05:22Z</dcterms:modified>
  <dc:title>Bible.com.au: Psalm 117:1-2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