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presProps" Target="presProps.xml"/>
  <Relationship Id="rId9" Type="http://schemas.openxmlformats.org/officeDocument/2006/relationships/viewProps" Target="viewProps.xml"/>
  <Relationship Id="rId1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5809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17:1-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Praise of the Lord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, all nations!Praise him, all peoples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love for us is strong,and his faithfulness is eternal.Praise the Lord!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5">
  <a:themeElements>
    <a:clrScheme name="Theme4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2026-06-09T21:50:17Z</dcterms:created>
  <dcterms:modified xsi:type="dcterms:W3CDTF">2026-06-09T21:50:17Z</dcterms:modified>
  <dc:title>Bible.com.au: Psalm 117:1-2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