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9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7:1-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raise of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nations!Praise him, all people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ove for us is strong,and his faithfulness is eternal.Praise the Lord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2026-08-06T13:29:00Z</dcterms:created>
  <dcterms:modified xsi:type="dcterms:W3CDTF">2026-08-06T13:29:00Z</dcterms:modified>
  <dc:title>Bible.com.au: Psalm 117:1-2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