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9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ved me from death;he stopped my tearsand kept me from defea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walk in the presence of the Lordin the world of the liv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pt on believing, even when I said,“I am completely crushed,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was afraid and said,“No one can be truste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an I offer the Lordfor all his goodness to m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a wine offering to the Lord,to thank him for saving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assembly of all his peopleI will give him what I have promis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ainful it is to the Lordwhen one of his people die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servant, Lord;I serve you just as my mother did.You have saved me from dea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a sacrifice of thanksgivingand offer my prayer to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Saved from Death Praises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assembly of all your people,in the sanctuary of your Temple in Jerusalem,I will give you what I have promised.Praise the Lord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Lord, because he hears me;he listens to my pray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stens to meevery time I call to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nger of death was all around me;the horrors of the grave closed in on me;I was filled with fear and anxie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lled to the Lord,“I beg you, Lord, save me!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erciful and good;our God is compassiona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the helpless;when I was in danger, he saved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confident, my heart,because the Lord has been good to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2026-06-09T23:10:56Z</dcterms:created>
  <dcterms:modified xsi:type="dcterms:W3CDTF">2026-06-09T23:10:56Z</dcterms:modified>
  <dc:title>Bible.com.au: Psalm 116:1-19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