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3223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15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ne True Go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you alone, O Lord, to you alone,and not to us, must glory be givenbecause of your constant love and faithfulnes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should the nations ask us,“Where is your God?”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God is in heaven;he does whatever he wishe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gods are made of silver and gold,formed by human hand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mouths, but cannot speak,and eyes, but cannot se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ears, but cannot hear,and noses, but cannot smell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hands, but cannot feel,and feet, but cannot walk;they cannot make a soun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all who made them and who trust in thembecome like the idols they have mad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ust in the Lord, you people of Israel.He helps you and protects you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ust in the Lord, you priests of God.He helps you and protects you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ust in the Lord, all you that worship him.He helps you and protects you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remembers us and will bless us;he will bless the people of Israeland all the priests of Go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bless everyone who honors him,the great and the small alik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 Lord give you children—you and your descendants!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you be blessed by the Lord,who made heaven and earth!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ven belongs to the Lord alone,but he gave the earth to us human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not praised by the dead,by any who go down to the land of silenc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e, the living, will give thanks to himnow and forever.Praise the Lord!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2026-09-29T21:05:59Z</dcterms:created>
  <dcterms:modified xsi:type="dcterms:W3CDTF">2026-09-29T21:05:59Z</dcterms:modified>
  <dc:title>Bible.com.au: Psalm 115:1-18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