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5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ll who made them and who trust in thembecome like the idols they have mad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, you people of Israel.He helps you and protects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, you priests of God.He helps you and protects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, all you that worship him.He helps you and protects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members us and will bless us;he will bless the people of Israeland all the priests of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less everyone who honors him,the great and the small alik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give you children—you and your descendants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 be blessed by the Lord,who made heaven and earth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ven belongs to the Lord alone,but he gave the earth to us huma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not praised by the dead,by any who go down to the land of silen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True Go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, the living, will give thanks to himnow and forever.Praise the Lord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you alone, O Lord, to you alone,and not to us, must glory be givenbecause of your constant love and faithful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the nations ask us,“Where is your God?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is in heaven;he does whatever he wish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gods are made of silver and gold,formed by human han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, but cannot speak,and eyes, but cannot s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, but cannot hear,and noses, but cannot sme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hands, but cannot feel,and feet, but cannot walk;they cannot make a sou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2026-08-03T12:25:12Z</dcterms:created>
  <dcterms:modified xsi:type="dcterms:W3CDTF">2026-08-03T12:25:12Z</dcterms:modified>
  <dc:title>Bible.com.au: Psalm 115:1-18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