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6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hanges rocks into pools of waterand solid cliffs into flowing spring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assover So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people of Israel left Egypt,when Jacob's descendants left that foreign lan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became the Lord's holy people,Israel became his own possess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d Sea looked and ran away;the Jordan River stopped flow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skipped like goats;the hills jumped around like lamb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happened, Sea, to make you run away?And you, O Jordan, why did you stop flowing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ountains, why did you skip like goats?You hills, why did you jump around like lamb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e, earth, at the Lord's coming,at the presence of the God of Jacob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2026-07-05T12:43:31Z</dcterms:created>
  <dcterms:modified xsi:type="dcterms:W3CDTF">2026-07-05T12:43:31Z</dcterms:modified>
  <dc:title>Bible.com.au: Psalm 114:1-8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