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1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3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kes them companions of princes,the princes of his 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onors the childless wife in her home;he makes her happy by giving her children.Praise the Lord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the Lord's Goodnes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!You servants of the Lord,praise his nam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name be praised,now and for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east to the westpraise the name of the Lord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ules over all nations;his glory is above the heave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one like the Lord our God.He lives in the heights abov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bends downto see the heavens and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ses the poor from the dust;he lifts the needy from their misery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2026-06-15T08:07:45Z</dcterms:created>
  <dcterms:modified xsi:type="dcterms:W3CDTF">2026-06-15T08:07:45Z</dcterms:modified>
  <dc:title>Bible.com.au: Psalm 113:1-9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