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s them companions of princes,the princes of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nors the childless wife in her home;he makes her happy by giving her children.Praise the Lord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the Lord's Good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You servants of the Lord,praise his nam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name be praised,now and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ast to the westpraise the name of the Lord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ules over all nations;his glory is above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one like the Lord our God.He lives in the heights abov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bends downto see the heavens and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s the poor from the dust;he lifts the needy from their miser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2026-08-15T14:39:13Z</dcterms:created>
  <dcterms:modified xsi:type="dcterms:W3CDTF">2026-08-15T14:39:13Z</dcterms:modified>
  <dc:title>Bible.com.au: Psalm 113:1-9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