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presProps" Target="presProps.xml"/>
  <Relationship Id="rId17" Type="http://schemas.openxmlformats.org/officeDocument/2006/relationships/viewProps" Target="viewProps.xml"/>
  <Relationship Id="rId18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1091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 112:1-10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GNT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Happiness of a Good Person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raise the Lord!Happy is the person who honors the Lord,who takes pleasure in obeying his commands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good man's children will be powerful in the land;his descendants will be blessed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is family will be wealthy and rich,and he will be prosperous forever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ight shines in the darkness for good people,for those who are merciful, kind, and just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appy is the person who is generous with his loans,who runs his business honestly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 good person will never fail;he will always be remembered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is not afraid of receiving bad news;his faith is strong, and he trusts in the Lord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is not worried or afraid;he is certain to see his enemies defeated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gives generously to the needy,and his kindness never fails;he will be powerful and respected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wicked see this and are angry;they glare in hate and disappear;their hopes are gone forever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13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2026-05-29T22:14:15Z</dcterms:created>
  <dcterms:modified xsi:type="dcterms:W3CDTF">2026-05-29T22:14:15Z</dcterms:modified>
  <dc:title>Bible.com.au: Psalm 112:1-10 (GNT)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